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1" r:id="rId2"/>
  </p:sldIdLst>
  <p:sldSz cx="9144000" cy="6858000" type="screen4x3"/>
  <p:notesSz cx="6805613" cy="99441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B91"/>
    <a:srgbClr val="FF3300"/>
    <a:srgbClr val="00FF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657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524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718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628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01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685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007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555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237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849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0503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B86D-1AAE-4195-A06E-E8FEF04D502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81D5-CCA8-4840-8ABD-6D304A8EC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797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938872" y="598335"/>
            <a:ext cx="3513593" cy="387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1300" b="1" dirty="0" smtClean="0">
                <a:solidFill>
                  <a:srgbClr val="1F7B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DISTRITOS AFECTADOS</a:t>
            </a:r>
            <a:endParaRPr lang="es-PE" sz="1300" b="1" dirty="0">
              <a:solidFill>
                <a:srgbClr val="1F7B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230190"/>
              </p:ext>
            </p:extLst>
          </p:nvPr>
        </p:nvGraphicFramePr>
        <p:xfrm>
          <a:off x="233234" y="1351007"/>
          <a:ext cx="4272863" cy="3615923"/>
        </p:xfrm>
        <a:graphic>
          <a:graphicData uri="http://schemas.openxmlformats.org/drawingml/2006/table">
            <a:tbl>
              <a:tblPr/>
              <a:tblGrid>
                <a:gridCol w="1222022"/>
                <a:gridCol w="758496"/>
                <a:gridCol w="986046"/>
                <a:gridCol w="1306299"/>
              </a:tblGrid>
              <a:tr h="24265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s-P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CCPP POR INUNDACION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8673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CCPP - DISTRITO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PROBABILIDAD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HUANCAVELICA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HUANUCO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LAMBAYEQUE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LORETO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MADRE DE DIOS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TUMBES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UCAYALI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2809"/>
              </p:ext>
            </p:extLst>
          </p:nvPr>
        </p:nvGraphicFramePr>
        <p:xfrm>
          <a:off x="4654379" y="1285098"/>
          <a:ext cx="4316627" cy="3359135"/>
        </p:xfrm>
        <a:graphic>
          <a:graphicData uri="http://schemas.openxmlformats.org/drawingml/2006/table">
            <a:tbl>
              <a:tblPr/>
              <a:tblGrid>
                <a:gridCol w="1134029"/>
                <a:gridCol w="749924"/>
                <a:gridCol w="1070011"/>
                <a:gridCol w="1362663"/>
              </a:tblGrid>
              <a:tr h="31252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s-P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CCPP POR MOVIMIENTO EN MASA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7994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CCPP - DISTRITO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PROBABILIDAD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HUANCAVELICA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HUANUCO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LAMBAYEQUE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LORETO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TUMBES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 y 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76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UCAYALI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 a 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14423</TotalTime>
  <Words>267</Words>
  <Application>Microsoft Office PowerPoint</Application>
  <PresentationFormat>Presentación en pantalla (4:3)</PresentationFormat>
  <Paragraphs>130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FORMACIÓN</dc:title>
  <dc:creator>Laura Aledo Uema</dc:creator>
  <cp:lastModifiedBy>MODULO21</cp:lastModifiedBy>
  <cp:revision>420</cp:revision>
  <cp:lastPrinted>2017-03-15T21:11:14Z</cp:lastPrinted>
  <dcterms:created xsi:type="dcterms:W3CDTF">2016-01-13T16:13:53Z</dcterms:created>
  <dcterms:modified xsi:type="dcterms:W3CDTF">2017-03-17T21:55:45Z</dcterms:modified>
</cp:coreProperties>
</file>