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15/03/2017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827" y="3158919"/>
            <a:ext cx="5935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14/03/2017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0" y="725977"/>
            <a:ext cx="4065454" cy="5616000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23" y="743950"/>
            <a:ext cx="4044390" cy="5580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10413" y="412852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3560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6800836">
            <a:off x="3375617" y="4422377"/>
            <a:ext cx="327453" cy="1041505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 rot="15321904">
            <a:off x="1508750" y="3735558"/>
            <a:ext cx="332910" cy="1027482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83504" y="3924713"/>
            <a:ext cx="1067801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 </a:t>
            </a:r>
            <a:r>
              <a:rPr lang="pt-BR" sz="500" b="1" dirty="0" smtClean="0"/>
              <a:t>SAYAN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09, 11 Y 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4483687">
            <a:off x="2072246" y="2017501"/>
            <a:ext cx="272414" cy="1330196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Flecha curvada hacia la derecha 34"/>
          <p:cNvSpPr/>
          <p:nvPr/>
        </p:nvSpPr>
        <p:spPr>
          <a:xfrm rot="3446372">
            <a:off x="2994006" y="3844154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094121" y="2376967"/>
            <a:ext cx="807585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CAJAMARCA</a:t>
            </a:r>
          </a:p>
          <a:p>
            <a:pPr algn="ctr"/>
            <a:r>
              <a:rPr lang="es-PE" sz="500" b="1" dirty="0" smtClean="0"/>
              <a:t>CHOTA, CONTUMAZA</a:t>
            </a:r>
          </a:p>
          <a:p>
            <a:pPr algn="ctr"/>
            <a:r>
              <a:rPr lang="es-PE" sz="500" b="1" dirty="0" smtClean="0"/>
              <a:t>TOCMOCHE Y CHILETE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550339" y="4842359"/>
            <a:ext cx="999163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CUZCO</a:t>
            </a:r>
          </a:p>
          <a:p>
            <a:pPr algn="ctr"/>
            <a:r>
              <a:rPr lang="es-PE" sz="500" b="1" dirty="0" smtClean="0"/>
              <a:t>LA CONVENCION</a:t>
            </a:r>
          </a:p>
          <a:p>
            <a:pPr algn="ctr"/>
            <a:r>
              <a:rPr lang="es-PE" sz="500" b="1" dirty="0" smtClean="0"/>
              <a:t>ECHERATE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176652" y="4020222"/>
            <a:ext cx="62827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AYACUCHO</a:t>
            </a:r>
          </a:p>
          <a:p>
            <a:pPr algn="ctr"/>
            <a:r>
              <a:rPr lang="es-PE" sz="500" b="1" dirty="0" smtClean="0"/>
              <a:t>CANGALLO</a:t>
            </a:r>
          </a:p>
          <a:p>
            <a:pPr algn="ctr"/>
            <a:r>
              <a:rPr lang="pt-BR" sz="500" b="1" dirty="0" smtClean="0"/>
              <a:t>CANGALLO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rot="3301557">
            <a:off x="1627040" y="1609676"/>
            <a:ext cx="343279" cy="1432702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86966" y="1676868"/>
            <a:ext cx="701141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pt-BR" sz="500" b="1" dirty="0" smtClean="0"/>
              <a:t>CHICLAYO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CHONGOYAPE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DE QUEBRADA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lecha curvada hacia la izquierda 46"/>
          <p:cNvSpPr/>
          <p:nvPr/>
        </p:nvSpPr>
        <p:spPr>
          <a:xfrm rot="14569591">
            <a:off x="5691038" y="3757880"/>
            <a:ext cx="417179" cy="1056448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56139" y="4219000"/>
            <a:ext cx="780166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CHILCA, CIENEGUILLA Y PACHACAMAC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PECIPITACIONES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lecha curvada hacia la izquierda 48"/>
          <p:cNvSpPr/>
          <p:nvPr/>
        </p:nvSpPr>
        <p:spPr>
          <a:xfrm rot="15321904">
            <a:off x="4958311" y="2281983"/>
            <a:ext cx="301820" cy="895987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33" name="Flecha curvada hacia la derecha 32"/>
          <p:cNvSpPr/>
          <p:nvPr/>
        </p:nvSpPr>
        <p:spPr>
          <a:xfrm rot="3446372">
            <a:off x="7587052" y="3720135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679559" y="3912748"/>
            <a:ext cx="78340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APURIMAC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ABANCAY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CIRCA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lecha curvada hacia la derecha 40"/>
          <p:cNvSpPr/>
          <p:nvPr/>
        </p:nvSpPr>
        <p:spPr>
          <a:xfrm rot="4155213">
            <a:off x="7192333" y="2655135"/>
            <a:ext cx="284874" cy="1585182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296186" y="3061905"/>
            <a:ext cx="830237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PASCO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OXAPAMPA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CHONTABAMBA Y POZUZO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lecha curvada hacia la derecha 41"/>
          <p:cNvSpPr/>
          <p:nvPr/>
        </p:nvSpPr>
        <p:spPr>
          <a:xfrm rot="3706958">
            <a:off x="6074586" y="1787002"/>
            <a:ext cx="248507" cy="1212662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162200" y="1905859"/>
            <a:ext cx="64051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CAJAMARCA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CAJABAMBA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CONDEBAMBA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Flecha curvada hacia la derecha 43"/>
          <p:cNvSpPr/>
          <p:nvPr/>
        </p:nvSpPr>
        <p:spPr>
          <a:xfrm rot="3186944">
            <a:off x="7014871" y="2177854"/>
            <a:ext cx="284874" cy="1343268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173297" y="2327471"/>
            <a:ext cx="74959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UCAYALI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PADRE ABAD Y ATALAYA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lecha curvada hacia la derecha 50"/>
          <p:cNvSpPr/>
          <p:nvPr/>
        </p:nvSpPr>
        <p:spPr>
          <a:xfrm rot="5400000">
            <a:off x="2220842" y="2681500"/>
            <a:ext cx="272414" cy="1330196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7427" y="3152723"/>
            <a:ext cx="978159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ANCASH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BOLOGNESI Y CARLOS FERMIN FIZTCARRALD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COLQUIC Y SAN LUIS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568541" y="2707435"/>
            <a:ext cx="64051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ILLIMO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lecha curvada hacia la derecha 52"/>
          <p:cNvSpPr/>
          <p:nvPr/>
        </p:nvSpPr>
        <p:spPr>
          <a:xfrm rot="12929218">
            <a:off x="5503473" y="3120669"/>
            <a:ext cx="248507" cy="803520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4941122" y="3562515"/>
            <a:ext cx="761178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TRUJILLO, ASCOPE</a:t>
            </a:r>
            <a:endParaRPr lang="es-PE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15893</TotalTime>
  <Words>164</Words>
  <Application>Microsoft Office PowerPoint</Application>
  <PresentationFormat>Presentación en pantalla (4:3)</PresentationFormat>
  <Paragraphs>67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420</cp:revision>
  <cp:lastPrinted>2017-02-13T21:29:27Z</cp:lastPrinted>
  <dcterms:created xsi:type="dcterms:W3CDTF">2016-01-13T16:13:53Z</dcterms:created>
  <dcterms:modified xsi:type="dcterms:W3CDTF">2017-03-15T14:12:56Z</dcterms:modified>
</cp:coreProperties>
</file>