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319" r:id="rId3"/>
    <p:sldId id="259" r:id="rId4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B91"/>
    <a:srgbClr val="FF3300"/>
    <a:srgbClr val="00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16/03/2017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25827" y="3158919"/>
            <a:ext cx="593536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ESCENARIO DE RIESGO</a:t>
            </a:r>
            <a:br>
              <a:rPr lang="es-PE" sz="32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15/03/2017</a:t>
            </a:r>
            <a:r>
              <a:rPr lang="es-PE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9" y="718179"/>
            <a:ext cx="3921681" cy="5616000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75" y="747726"/>
            <a:ext cx="3891827" cy="5580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710413" y="412852"/>
            <a:ext cx="4142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zonas con probabilidad de lluvias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75626" y="335602"/>
            <a:ext cx="3925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zonas con probabilidad de lluvias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17672" y="46032"/>
            <a:ext cx="7044664" cy="27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del escenario de Riesgo del 14 marzo con las ocurrencias registradas por INDECI</a:t>
            </a:r>
            <a:endParaRPr lang="es-PE" sz="8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echa curvada hacia la izquierda 13"/>
          <p:cNvSpPr/>
          <p:nvPr/>
        </p:nvSpPr>
        <p:spPr>
          <a:xfrm rot="6800836">
            <a:off x="7786875" y="4483387"/>
            <a:ext cx="327453" cy="1041505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7" name="Flecha curvada hacia la izquierda 26"/>
          <p:cNvSpPr/>
          <p:nvPr/>
        </p:nvSpPr>
        <p:spPr>
          <a:xfrm rot="15321904">
            <a:off x="1508750" y="3735558"/>
            <a:ext cx="332910" cy="1027482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426628" y="3996559"/>
            <a:ext cx="1067801" cy="6617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CAÑETE, HUAROCHIRI Y HUAURA</a:t>
            </a:r>
          </a:p>
          <a:p>
            <a:pPr algn="ctr"/>
            <a:r>
              <a:rPr lang="es-PE" sz="500" b="1" dirty="0" smtClean="0"/>
              <a:t>MALA, SAN ATONIO, CHICLA Y </a:t>
            </a:r>
            <a:r>
              <a:rPr lang="pt-BR" sz="500" b="1" dirty="0" smtClean="0"/>
              <a:t>SAYAN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INUDACION Y DESLIZAMIENTO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08, 09, 11 Y 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lecha curvada hacia la derecha 28"/>
          <p:cNvSpPr/>
          <p:nvPr/>
        </p:nvSpPr>
        <p:spPr>
          <a:xfrm rot="4483687">
            <a:off x="2072246" y="2017501"/>
            <a:ext cx="272414" cy="1330196"/>
          </a:xfrm>
          <a:prstGeom prst="curvedRightArrow">
            <a:avLst>
              <a:gd name="adj1" fmla="val 14520"/>
              <a:gd name="adj2" fmla="val 50000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5" name="Flecha curvada hacia la derecha 34"/>
          <p:cNvSpPr/>
          <p:nvPr/>
        </p:nvSpPr>
        <p:spPr>
          <a:xfrm rot="3446372">
            <a:off x="7405264" y="3905164"/>
            <a:ext cx="248507" cy="1285914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2094121" y="2376967"/>
            <a:ext cx="807585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CAJAMARCA</a:t>
            </a:r>
          </a:p>
          <a:p>
            <a:pPr algn="ctr"/>
            <a:r>
              <a:rPr lang="es-PE" sz="500" b="1" dirty="0" smtClean="0"/>
              <a:t>CHOTA, CONTUMAZA</a:t>
            </a:r>
          </a:p>
          <a:p>
            <a:pPr algn="ctr"/>
            <a:r>
              <a:rPr lang="es-PE" sz="500" b="1" dirty="0" smtClean="0"/>
              <a:t>TOCMOCHE Y CHILETE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DELIZAMIENTO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7961598" y="4903369"/>
            <a:ext cx="901796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CUZCO</a:t>
            </a:r>
          </a:p>
          <a:p>
            <a:pPr algn="ctr"/>
            <a:r>
              <a:rPr lang="es-PE" sz="500" b="1" dirty="0" smtClean="0"/>
              <a:t>LA CONVENCION</a:t>
            </a:r>
          </a:p>
          <a:p>
            <a:pPr algn="ctr"/>
            <a:r>
              <a:rPr lang="es-PE" sz="500" b="1" dirty="0" smtClean="0"/>
              <a:t>ECHERATE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08/03/2017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7587910" y="4081232"/>
            <a:ext cx="62827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AYACUCHO</a:t>
            </a:r>
          </a:p>
          <a:p>
            <a:pPr algn="ctr"/>
            <a:r>
              <a:rPr lang="es-PE" sz="500" b="1" dirty="0" smtClean="0"/>
              <a:t>CANGALLO</a:t>
            </a:r>
          </a:p>
          <a:p>
            <a:pPr algn="ctr"/>
            <a:r>
              <a:rPr lang="pt-BR" sz="500" b="1" dirty="0" smtClean="0"/>
              <a:t>CANGALLO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08/03/207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Flecha curvada hacia la derecha 39"/>
          <p:cNvSpPr/>
          <p:nvPr/>
        </p:nvSpPr>
        <p:spPr>
          <a:xfrm rot="3301557">
            <a:off x="1627040" y="1609676"/>
            <a:ext cx="343279" cy="1432702"/>
          </a:xfrm>
          <a:prstGeom prst="curvedRightArrow">
            <a:avLst>
              <a:gd name="adj1" fmla="val 14520"/>
              <a:gd name="adj2" fmla="val 50000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786966" y="1676868"/>
            <a:ext cx="701141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LAMBAYEQUE</a:t>
            </a:r>
          </a:p>
          <a:p>
            <a:pPr algn="ctr"/>
            <a:r>
              <a:rPr lang="pt-BR" sz="500" b="1" dirty="0" smtClean="0"/>
              <a:t>CHICLAYO</a:t>
            </a:r>
            <a:endParaRPr lang="es-PE" sz="500" b="1" dirty="0" smtClean="0"/>
          </a:p>
          <a:p>
            <a:pPr algn="ctr"/>
            <a:r>
              <a:rPr lang="pt-BR" sz="500" b="1" dirty="0" smtClean="0"/>
              <a:t>CHONGOYAPE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ACTIVACION DE QUEBRADA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Flecha curvada hacia la izquierda 46"/>
          <p:cNvSpPr/>
          <p:nvPr/>
        </p:nvSpPr>
        <p:spPr>
          <a:xfrm rot="14569591">
            <a:off x="5691038" y="3757880"/>
            <a:ext cx="417179" cy="1056448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5256139" y="4219000"/>
            <a:ext cx="780166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CHILCA, CIENEGUILLA Y PACHACAMAC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PECIPITACIONES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Flecha curvada hacia la izquierda 48"/>
          <p:cNvSpPr/>
          <p:nvPr/>
        </p:nvSpPr>
        <p:spPr>
          <a:xfrm rot="15321904">
            <a:off x="4958311" y="2281983"/>
            <a:ext cx="301820" cy="895987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33" name="Flecha curvada hacia la derecha 32"/>
          <p:cNvSpPr/>
          <p:nvPr/>
        </p:nvSpPr>
        <p:spPr>
          <a:xfrm rot="3446372">
            <a:off x="3427564" y="3727218"/>
            <a:ext cx="248507" cy="1285914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520071" y="3919831"/>
            <a:ext cx="783408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APURIMAC</a:t>
            </a:r>
          </a:p>
          <a:p>
            <a:pPr algn="ctr"/>
            <a:r>
              <a:rPr lang="es-PE" sz="500" b="1" dirty="0" smtClean="0"/>
              <a:t>ABANCAY</a:t>
            </a:r>
          </a:p>
          <a:p>
            <a:pPr algn="ctr"/>
            <a:r>
              <a:rPr lang="es-PE" sz="500" b="1" dirty="0" smtClean="0"/>
              <a:t>CIRCA</a:t>
            </a:r>
            <a:endParaRPr lang="pt-BR" sz="500" b="1" dirty="0" smtClean="0"/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INTENSAS</a:t>
            </a:r>
            <a:r>
              <a:rPr lang="es-PE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Flecha curvada hacia la derecha 40"/>
          <p:cNvSpPr/>
          <p:nvPr/>
        </p:nvSpPr>
        <p:spPr>
          <a:xfrm rot="4155213">
            <a:off x="7192333" y="2655135"/>
            <a:ext cx="284874" cy="1585182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296186" y="3061905"/>
            <a:ext cx="830237" cy="569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PASCO</a:t>
            </a:r>
          </a:p>
          <a:p>
            <a:pPr algn="ctr"/>
            <a:r>
              <a:rPr lang="es-PE" sz="500" b="1" dirty="0" smtClean="0"/>
              <a:t>OXAPAMPA</a:t>
            </a:r>
          </a:p>
          <a:p>
            <a:pPr algn="ctr"/>
            <a:r>
              <a:rPr lang="es-PE" sz="500" b="1" dirty="0" smtClean="0"/>
              <a:t>CHONTABAMBA Y POZUZO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Flecha curvada hacia la derecha 41"/>
          <p:cNvSpPr/>
          <p:nvPr/>
        </p:nvSpPr>
        <p:spPr>
          <a:xfrm rot="3706958">
            <a:off x="6074586" y="1787002"/>
            <a:ext cx="248507" cy="1212662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6162200" y="1905859"/>
            <a:ext cx="64051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CAJAMARCA</a:t>
            </a:r>
          </a:p>
          <a:p>
            <a:pPr algn="ctr"/>
            <a:r>
              <a:rPr lang="es-PE" sz="500" b="1" dirty="0" smtClean="0"/>
              <a:t>CAJABAMBA</a:t>
            </a:r>
          </a:p>
          <a:p>
            <a:pPr algn="ctr"/>
            <a:r>
              <a:rPr lang="es-PE" sz="500" b="1" dirty="0" smtClean="0"/>
              <a:t>CONDEBAMBA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INUDACION 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Flecha curvada hacia la derecha 43"/>
          <p:cNvSpPr/>
          <p:nvPr/>
        </p:nvSpPr>
        <p:spPr>
          <a:xfrm rot="3186944">
            <a:off x="7014871" y="2177854"/>
            <a:ext cx="284874" cy="1343268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7173297" y="2327471"/>
            <a:ext cx="74959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UCAYALI</a:t>
            </a:r>
          </a:p>
          <a:p>
            <a:pPr algn="ctr"/>
            <a:r>
              <a:rPr lang="es-PE" sz="500" b="1" dirty="0" smtClean="0"/>
              <a:t>PADRE ABAD Y ATALAYA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Flecha curvada hacia la derecha 50"/>
          <p:cNvSpPr/>
          <p:nvPr/>
        </p:nvSpPr>
        <p:spPr>
          <a:xfrm rot="5400000">
            <a:off x="2765499" y="2750350"/>
            <a:ext cx="272414" cy="1330196"/>
          </a:xfrm>
          <a:prstGeom prst="curvedRightArrow">
            <a:avLst>
              <a:gd name="adj1" fmla="val 14520"/>
              <a:gd name="adj2" fmla="val 50000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4568541" y="2707435"/>
            <a:ext cx="64051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LAMBAYEQUE</a:t>
            </a:r>
          </a:p>
          <a:p>
            <a:pPr algn="ctr"/>
            <a:r>
              <a:rPr lang="es-PE" sz="500" b="1" dirty="0" smtClean="0"/>
              <a:t>LAMBAYEQUE</a:t>
            </a:r>
          </a:p>
          <a:p>
            <a:pPr algn="ctr"/>
            <a:r>
              <a:rPr lang="es-PE" sz="500" b="1" dirty="0" smtClean="0"/>
              <a:t>ILLIMO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INUDACION 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Flecha curvada hacia la derecha 52"/>
          <p:cNvSpPr/>
          <p:nvPr/>
        </p:nvSpPr>
        <p:spPr>
          <a:xfrm rot="12929218">
            <a:off x="5503473" y="3120669"/>
            <a:ext cx="248507" cy="803520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4941122" y="3562515"/>
            <a:ext cx="761178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 LIBERTAD</a:t>
            </a:r>
          </a:p>
          <a:p>
            <a:pPr algn="ctr"/>
            <a:r>
              <a:rPr lang="es-PE" sz="500" b="1" dirty="0" smtClean="0"/>
              <a:t>TRUJILLO, LAREDO, ASCOPE</a:t>
            </a:r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INTENSAS</a:t>
            </a:r>
            <a:r>
              <a:rPr lang="es-PE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Flecha curvada hacia la izquierda 38"/>
          <p:cNvSpPr/>
          <p:nvPr/>
        </p:nvSpPr>
        <p:spPr>
          <a:xfrm rot="15613327">
            <a:off x="3131475" y="5105418"/>
            <a:ext cx="396837" cy="1270783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2375123" y="5573373"/>
            <a:ext cx="780166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TACNA</a:t>
            </a:r>
          </a:p>
          <a:p>
            <a:pPr algn="ctr"/>
            <a:r>
              <a:rPr lang="es-PE" sz="500" b="1" dirty="0" smtClean="0"/>
              <a:t>TARATA Y CANDARAVE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PECIPITACIONES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Flecha curvada hacia la izquierda 53"/>
          <p:cNvSpPr/>
          <p:nvPr/>
        </p:nvSpPr>
        <p:spPr>
          <a:xfrm rot="6444884">
            <a:off x="3793261" y="4439926"/>
            <a:ext cx="363431" cy="1310943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4084176" y="4722134"/>
            <a:ext cx="783408" cy="6617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CUZCO</a:t>
            </a:r>
          </a:p>
          <a:p>
            <a:pPr algn="ctr"/>
            <a:r>
              <a:rPr lang="es-PE" sz="500" b="1" dirty="0" smtClean="0"/>
              <a:t>CUZCO, CHUMBIVILCAS Y ESPINAR</a:t>
            </a:r>
            <a:endParaRPr lang="pt-BR" sz="500" b="1" dirty="0" smtClean="0"/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INTENSAS</a:t>
            </a:r>
            <a:r>
              <a:rPr lang="es-PE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Y 15/03/2017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Flecha curvada hacia la izquierda 55"/>
          <p:cNvSpPr/>
          <p:nvPr/>
        </p:nvSpPr>
        <p:spPr>
          <a:xfrm rot="15718250">
            <a:off x="2454711" y="4178814"/>
            <a:ext cx="444717" cy="1765040"/>
          </a:xfrm>
          <a:prstGeom prst="curvedLeftArrow">
            <a:avLst>
              <a:gd name="adj1" fmla="val 12215"/>
              <a:gd name="adj2" fmla="val 46491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1668429" y="4963683"/>
            <a:ext cx="780166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AREQUIPA</a:t>
            </a:r>
          </a:p>
          <a:p>
            <a:pPr algn="ctr"/>
            <a:r>
              <a:rPr lang="es-PE" sz="500" b="1" dirty="0" smtClean="0"/>
              <a:t>CONDESUYOS Y LA UNION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PECIPITACIONES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Flecha curvada hacia la izquierda 56"/>
          <p:cNvSpPr/>
          <p:nvPr/>
        </p:nvSpPr>
        <p:spPr>
          <a:xfrm rot="16423415">
            <a:off x="1206132" y="2860521"/>
            <a:ext cx="361096" cy="1098723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76896" y="3033763"/>
            <a:ext cx="978159" cy="569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ANCASH</a:t>
            </a:r>
          </a:p>
          <a:p>
            <a:pPr algn="ctr"/>
            <a:r>
              <a:rPr lang="es-PE" sz="500" b="1" dirty="0" smtClean="0"/>
              <a:t>BOLOGNESI Y CARLOS FERMIN FIZTCARRALD</a:t>
            </a:r>
          </a:p>
          <a:p>
            <a:pPr algn="ctr"/>
            <a:r>
              <a:rPr lang="es-PE" sz="500" b="1" dirty="0" smtClean="0"/>
              <a:t>COLQUIC Y SAN LUIS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HUAYCO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2975436" y="3041469"/>
            <a:ext cx="978159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HUANUCO</a:t>
            </a:r>
          </a:p>
          <a:p>
            <a:pPr algn="ctr"/>
            <a:r>
              <a:rPr lang="es-PE" sz="500" b="1" dirty="0" smtClean="0"/>
              <a:t>HUANUCO</a:t>
            </a:r>
          </a:p>
          <a:p>
            <a:pPr algn="ctr"/>
            <a:r>
              <a:rPr lang="es-PE" sz="500" b="1" dirty="0" smtClean="0"/>
              <a:t>HUANUCO Y CHURUBAMBA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4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16566</TotalTime>
  <Words>197</Words>
  <Application>Microsoft Office PowerPoint</Application>
  <PresentationFormat>Presentación en pantalla (4:3)</PresentationFormat>
  <Paragraphs>84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428</cp:revision>
  <cp:lastPrinted>2017-02-13T21:29:27Z</cp:lastPrinted>
  <dcterms:created xsi:type="dcterms:W3CDTF">2016-01-13T16:13:53Z</dcterms:created>
  <dcterms:modified xsi:type="dcterms:W3CDTF">2017-03-16T15:02:07Z</dcterms:modified>
</cp:coreProperties>
</file>