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710413" y="412852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3560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/>
          <a:srcRect l="64532" t="14161" r="20000" b="6827"/>
          <a:stretch/>
        </p:blipFill>
        <p:spPr>
          <a:xfrm>
            <a:off x="5038451" y="837137"/>
            <a:ext cx="3820855" cy="548933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/>
          <a:srcRect l="64445" t="12869" r="20104" b="7747"/>
          <a:stretch/>
        </p:blipFill>
        <p:spPr>
          <a:xfrm>
            <a:off x="624511" y="834051"/>
            <a:ext cx="3798997" cy="5489337"/>
          </a:xfrm>
          <a:prstGeom prst="rect">
            <a:avLst/>
          </a:prstGeom>
        </p:spPr>
      </p:pic>
      <p:sp>
        <p:nvSpPr>
          <p:cNvPr id="45" name="Flecha curvada hacia la izquierda 44"/>
          <p:cNvSpPr/>
          <p:nvPr/>
        </p:nvSpPr>
        <p:spPr>
          <a:xfrm rot="15321904">
            <a:off x="1538020" y="3901153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756162" y="4427125"/>
            <a:ext cx="1162129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 </a:t>
            </a:r>
            <a:r>
              <a:rPr lang="pt-BR" sz="500" b="1" dirty="0" smtClean="0"/>
              <a:t>SAYAN, LURIGANCHO CHOSICA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UAYCOS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 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Y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Flecha curvada hacia la derecha 53"/>
          <p:cNvSpPr/>
          <p:nvPr/>
        </p:nvSpPr>
        <p:spPr>
          <a:xfrm rot="4483687">
            <a:off x="1796178" y="1877909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1869484" y="2212300"/>
            <a:ext cx="807585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CAJAMARCA</a:t>
            </a:r>
          </a:p>
          <a:p>
            <a:pPr algn="ctr"/>
            <a:r>
              <a:rPr lang="es-PE" sz="500" b="1" dirty="0" smtClean="0"/>
              <a:t>CHOTA, CONTUMAZA</a:t>
            </a:r>
          </a:p>
          <a:p>
            <a:pPr algn="ctr"/>
            <a:r>
              <a:rPr lang="es-PE" sz="500" b="1" dirty="0" smtClean="0"/>
              <a:t>TOCMOCHE Y CHILETE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Flecha curvada hacia la derecha 55"/>
          <p:cNvSpPr/>
          <p:nvPr/>
        </p:nvSpPr>
        <p:spPr>
          <a:xfrm rot="3301557">
            <a:off x="1513216" y="1744055"/>
            <a:ext cx="309675" cy="1219707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945704" y="1608549"/>
            <a:ext cx="70114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pt-BR" sz="500" b="1" dirty="0" smtClean="0"/>
              <a:t>CHICLAYO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CHONGOYAPE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DE QUEBRADA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Flecha curvada hacia la izquierda 57"/>
          <p:cNvSpPr/>
          <p:nvPr/>
        </p:nvSpPr>
        <p:spPr>
          <a:xfrm rot="15321904">
            <a:off x="5274942" y="3114110"/>
            <a:ext cx="286572" cy="1378419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737342" y="3716432"/>
            <a:ext cx="702694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ANCAHS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HUARMEY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HUARMEY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Flecha curvada hacia la izquierda 59"/>
          <p:cNvSpPr/>
          <p:nvPr/>
        </p:nvSpPr>
        <p:spPr>
          <a:xfrm rot="15321904">
            <a:off x="5151069" y="2367122"/>
            <a:ext cx="301820" cy="895987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4699132" y="2596244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ILLIMO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Flecha curvada hacia la izquierda 61"/>
          <p:cNvSpPr/>
          <p:nvPr/>
        </p:nvSpPr>
        <p:spPr>
          <a:xfrm rot="14569591">
            <a:off x="5710417" y="3735486"/>
            <a:ext cx="417179" cy="1056448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5341113" y="4243919"/>
            <a:ext cx="780166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CHILCA, CIENEGUILLA Y </a:t>
            </a:r>
            <a:r>
              <a:rPr lang="es-PE" sz="500" b="1" dirty="0" smtClean="0"/>
              <a:t>PACHACAMAC SAN JUAN DELURIGANCHO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PECIPITACIONES/</a:t>
            </a:r>
            <a:r>
              <a:rPr lang="es-PE" sz="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Flecha curvada hacia la derecha 63"/>
          <p:cNvSpPr/>
          <p:nvPr/>
        </p:nvSpPr>
        <p:spPr>
          <a:xfrm rot="3446372">
            <a:off x="7626505" y="3704841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719012" y="3897454"/>
            <a:ext cx="78340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APURIMAC</a:t>
            </a:r>
          </a:p>
          <a:p>
            <a:pPr algn="ctr"/>
            <a:r>
              <a:rPr lang="es-PE" sz="500" b="1" dirty="0" smtClean="0"/>
              <a:t>ABANCAY</a:t>
            </a:r>
          </a:p>
          <a:p>
            <a:pPr algn="ctr"/>
            <a:r>
              <a:rPr lang="es-PE" sz="500" b="1" dirty="0" smtClean="0"/>
              <a:t>CIRCA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Flecha curvada hacia la derecha 65"/>
          <p:cNvSpPr/>
          <p:nvPr/>
        </p:nvSpPr>
        <p:spPr>
          <a:xfrm rot="4155213">
            <a:off x="7383142" y="2742549"/>
            <a:ext cx="284874" cy="1585182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7486995" y="3149319"/>
            <a:ext cx="830237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PASCO</a:t>
            </a:r>
          </a:p>
          <a:p>
            <a:pPr algn="ctr"/>
            <a:r>
              <a:rPr lang="es-PE" sz="500" b="1" dirty="0" smtClean="0"/>
              <a:t>OXAPAMPA</a:t>
            </a:r>
          </a:p>
          <a:p>
            <a:pPr algn="ctr"/>
            <a:r>
              <a:rPr lang="es-PE" sz="500" b="1" dirty="0" smtClean="0"/>
              <a:t>CHONTABAMBA Y POZUZO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Flecha curvada hacia la derecha 67"/>
          <p:cNvSpPr/>
          <p:nvPr/>
        </p:nvSpPr>
        <p:spPr>
          <a:xfrm rot="3706958">
            <a:off x="6074586" y="1787002"/>
            <a:ext cx="248507" cy="1212662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6162200" y="1905859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CAJAMARCA</a:t>
            </a:r>
          </a:p>
          <a:p>
            <a:pPr algn="ctr"/>
            <a:r>
              <a:rPr lang="es-PE" sz="500" b="1" dirty="0" smtClean="0"/>
              <a:t>CAJABAMBA</a:t>
            </a:r>
          </a:p>
          <a:p>
            <a:pPr algn="ctr"/>
            <a:r>
              <a:rPr lang="es-PE" sz="500" b="1" dirty="0" smtClean="0"/>
              <a:t>CONDEBAMBA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Flecha curvada hacia la derecha 69"/>
          <p:cNvSpPr/>
          <p:nvPr/>
        </p:nvSpPr>
        <p:spPr>
          <a:xfrm rot="3186944">
            <a:off x="7121510" y="2189485"/>
            <a:ext cx="284874" cy="1343268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7279936" y="2339102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UCAYALI</a:t>
            </a:r>
          </a:p>
          <a:p>
            <a:pPr algn="ctr"/>
            <a:r>
              <a:rPr lang="es-PE" sz="500" b="1" dirty="0" smtClean="0"/>
              <a:t>PADRE ABAD Y ATALAYA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Flecha curvada hacia la derecha 71"/>
          <p:cNvSpPr/>
          <p:nvPr/>
        </p:nvSpPr>
        <p:spPr>
          <a:xfrm rot="3446372">
            <a:off x="3427564" y="3727218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3520071" y="3919831"/>
            <a:ext cx="78340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APURIMAC</a:t>
            </a:r>
          </a:p>
          <a:p>
            <a:pPr algn="ctr"/>
            <a:r>
              <a:rPr lang="es-PE" sz="500" b="1" dirty="0" smtClean="0"/>
              <a:t>ABANCAY</a:t>
            </a:r>
          </a:p>
          <a:p>
            <a:pPr algn="ctr"/>
            <a:r>
              <a:rPr lang="es-PE" sz="500" b="1" dirty="0" smtClean="0"/>
              <a:t>CIRCA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Flecha curvada hacia la derecha 73"/>
          <p:cNvSpPr/>
          <p:nvPr/>
        </p:nvSpPr>
        <p:spPr>
          <a:xfrm rot="13079735">
            <a:off x="5521806" y="3010952"/>
            <a:ext cx="195088" cy="658966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4910602" y="3105679"/>
            <a:ext cx="7611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TRUJILLO, LAREDO, ASCOPE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14y 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Flecha curvada hacia la izquierda 75"/>
          <p:cNvSpPr/>
          <p:nvPr/>
        </p:nvSpPr>
        <p:spPr>
          <a:xfrm rot="15613327">
            <a:off x="3131475" y="5105418"/>
            <a:ext cx="396837" cy="1270783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2375123" y="5573373"/>
            <a:ext cx="78016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TACNA</a:t>
            </a:r>
          </a:p>
          <a:p>
            <a:pPr algn="ctr"/>
            <a:r>
              <a:rPr lang="es-PE" sz="500" b="1" dirty="0" smtClean="0"/>
              <a:t>TARATA Y CANDARAVE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Y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Flecha curvada hacia la izquierda 77"/>
          <p:cNvSpPr/>
          <p:nvPr/>
        </p:nvSpPr>
        <p:spPr>
          <a:xfrm rot="6444884">
            <a:off x="3793261" y="4439926"/>
            <a:ext cx="363431" cy="1310943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084176" y="4722134"/>
            <a:ext cx="783408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CUZCO</a:t>
            </a:r>
          </a:p>
          <a:p>
            <a:pPr algn="ctr"/>
            <a:r>
              <a:rPr lang="es-PE" sz="500" b="1" dirty="0" smtClean="0"/>
              <a:t>CUZCO, CHUMBIVILCAS Y ESPINAR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Flecha curvada hacia la izquierda 79"/>
          <p:cNvSpPr/>
          <p:nvPr/>
        </p:nvSpPr>
        <p:spPr>
          <a:xfrm rot="15718250">
            <a:off x="2454711" y="4178814"/>
            <a:ext cx="444717" cy="1765040"/>
          </a:xfrm>
          <a:prstGeom prst="curvedLeftArrow">
            <a:avLst>
              <a:gd name="adj1" fmla="val 12215"/>
              <a:gd name="adj2" fmla="val 46491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1352330" y="5061334"/>
            <a:ext cx="78016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AREQUIPA</a:t>
            </a:r>
          </a:p>
          <a:p>
            <a:pPr algn="ctr"/>
            <a:r>
              <a:rPr lang="es-PE" sz="500" b="1" dirty="0" smtClean="0"/>
              <a:t>CONDESUYOS Y LA UNION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Flecha curvada hacia la izquierda 81"/>
          <p:cNvSpPr/>
          <p:nvPr/>
        </p:nvSpPr>
        <p:spPr>
          <a:xfrm rot="15161605">
            <a:off x="1242747" y="3330920"/>
            <a:ext cx="390082" cy="1235528"/>
          </a:xfrm>
          <a:prstGeom prst="curvedLeftArrow">
            <a:avLst>
              <a:gd name="adj1" fmla="val 15386"/>
              <a:gd name="adj2" fmla="val 44963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605248" y="3848379"/>
            <a:ext cx="67008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LIMA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HUARA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HUAMAYA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HUYACO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Flecha curvada hacia la derecha 85"/>
          <p:cNvSpPr/>
          <p:nvPr/>
        </p:nvSpPr>
        <p:spPr>
          <a:xfrm rot="3186944">
            <a:off x="1910076" y="2705431"/>
            <a:ext cx="284874" cy="107102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4" name="Flecha curvada hacia la derecha 83"/>
          <p:cNvSpPr/>
          <p:nvPr/>
        </p:nvSpPr>
        <p:spPr>
          <a:xfrm rot="3186944">
            <a:off x="2651298" y="2409763"/>
            <a:ext cx="284874" cy="1343268"/>
          </a:xfrm>
          <a:prstGeom prst="curvedRightArrow">
            <a:avLst>
              <a:gd name="adj1" fmla="val 3245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2809724" y="2559380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UCAYALI</a:t>
            </a:r>
          </a:p>
          <a:p>
            <a:pPr algn="ctr"/>
            <a:r>
              <a:rPr lang="es-PE" sz="500" b="1" dirty="0" smtClean="0"/>
              <a:t>PADRE ABAD </a:t>
            </a:r>
            <a:r>
              <a:rPr lang="es-PE" sz="500" b="1" dirty="0" smtClean="0"/>
              <a:t> AGUAYTIA</a:t>
            </a:r>
            <a:endParaRPr lang="es-PE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1814403" y="2742521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ANCASH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HUARAZ</a:t>
            </a:r>
          </a:p>
          <a:p>
            <a:pPr algn="ctr"/>
            <a:r>
              <a:rPr lang="es-PE" sz="500" b="1" dirty="0" smtClean="0"/>
              <a:t>HUARAZ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Flecha curvada hacia la derecha 88"/>
          <p:cNvSpPr/>
          <p:nvPr/>
        </p:nvSpPr>
        <p:spPr>
          <a:xfrm rot="2775574">
            <a:off x="2525435" y="3828213"/>
            <a:ext cx="306498" cy="1040194"/>
          </a:xfrm>
          <a:prstGeom prst="curvedRightArrow">
            <a:avLst>
              <a:gd name="adj1" fmla="val 3245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2537638" y="3965352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HUANCAVELICA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HUAYTARA</a:t>
            </a:r>
          </a:p>
          <a:p>
            <a:pPr algn="ctr"/>
            <a:r>
              <a:rPr lang="es-PE" sz="500" b="1" dirty="0" smtClean="0"/>
              <a:t>PILPICHACA</a:t>
            </a:r>
            <a:endParaRPr lang="es-PE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Flecha curvada hacia la derecha 91"/>
          <p:cNvSpPr/>
          <p:nvPr/>
        </p:nvSpPr>
        <p:spPr>
          <a:xfrm rot="4171152">
            <a:off x="2315466" y="2909680"/>
            <a:ext cx="266590" cy="987127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2519668" y="3245838"/>
            <a:ext cx="100787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PASCO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DANIEL ALCIDES CARRION</a:t>
            </a:r>
          </a:p>
          <a:p>
            <a:pPr algn="ctr"/>
            <a:r>
              <a:rPr lang="es-PE" sz="500" b="1" dirty="0" smtClean="0"/>
              <a:t>SANTA ANA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DERRUMBES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15955</TotalTime>
  <Words>218</Words>
  <Application>Microsoft Office PowerPoint</Application>
  <PresentationFormat>Presentación en pantalla (4:3)</PresentationFormat>
  <Paragraphs>98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426</cp:revision>
  <cp:lastPrinted>2017-02-13T21:29:27Z</cp:lastPrinted>
  <dcterms:created xsi:type="dcterms:W3CDTF">2016-01-13T16:13:53Z</dcterms:created>
  <dcterms:modified xsi:type="dcterms:W3CDTF">2017-03-17T15:17:56Z</dcterms:modified>
</cp:coreProperties>
</file>