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350" r:id="rId3"/>
    <p:sldId id="362" r:id="rId4"/>
    <p:sldId id="357" r:id="rId5"/>
    <p:sldId id="361" r:id="rId6"/>
    <p:sldId id="360" r:id="rId7"/>
    <p:sldId id="259" r:id="rId8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24" d="100"/>
          <a:sy n="124" d="100"/>
        </p:scale>
        <p:origin x="13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NOWCASTING\10.OCTUBRE\18.10.2017\Centros_Poblados_Inundacione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NOWCASTING\10.OCTUBRE\18.10.2017\Centros_Poblados_Movimientos_en_Ma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solidFill>
          <a:sysClr val="windowText" lastClr="000000">
            <a:lumMod val="75000"/>
            <a:lumOff val="25000"/>
          </a:sysClr>
        </a:solidFill>
        <a:ln>
          <a:solidFill>
            <a:srgbClr val="4472C4">
              <a:lumMod val="50000"/>
            </a:srgbClr>
          </a:solidFill>
        </a:ln>
        <a:effectLst/>
        <a:sp3d>
          <a:contourClr>
            <a:srgbClr val="4472C4">
              <a:lumMod val="50000"/>
            </a:srgb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Hoja2!$B$19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144000" tIns="0" rIns="38100" bIns="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Hoja2!$A$20:$A$30</c:f>
              <c:strCache>
                <c:ptCount val="11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PASCO</c:v>
                </c:pt>
                <c:pt idx="9">
                  <c:v>PUNO</c:v>
                </c:pt>
                <c:pt idx="10">
                  <c:v>Total general</c:v>
                </c:pt>
              </c:strCache>
            </c:strRef>
          </c:cat>
          <c:val>
            <c:numRef>
              <c:f>Hoja2!$B$20:$B$30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27</c:v>
                </c:pt>
                <c:pt idx="3">
                  <c:v>26</c:v>
                </c:pt>
                <c:pt idx="4">
                  <c:v>9</c:v>
                </c:pt>
                <c:pt idx="5">
                  <c:v>5</c:v>
                </c:pt>
                <c:pt idx="6">
                  <c:v>9</c:v>
                </c:pt>
                <c:pt idx="7">
                  <c:v>2</c:v>
                </c:pt>
                <c:pt idx="8">
                  <c:v>10</c:v>
                </c:pt>
                <c:pt idx="9">
                  <c:v>29</c:v>
                </c:pt>
                <c:pt idx="10">
                  <c:v>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214170016"/>
        <c:axId val="214169456"/>
        <c:axId val="0"/>
      </c:bar3DChart>
      <c:catAx>
        <c:axId val="21417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4169456"/>
        <c:crosses val="autoZero"/>
        <c:auto val="1"/>
        <c:lblAlgn val="ctr"/>
        <c:lblOffset val="100"/>
        <c:noMultiLvlLbl val="0"/>
      </c:catAx>
      <c:valAx>
        <c:axId val="21416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41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[Centros_Poblados_Movimientos_en_Masa.xls]Hoja4!Tabla dinámica2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rgbClr val="FF66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rgbClr val="FF66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rgbClr val="FF66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rgbClr val="FF66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rgbClr val="FF6600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solidFill>
          <a:sysClr val="windowText" lastClr="000000">
            <a:lumMod val="75000"/>
            <a:lumOff val="25000"/>
          </a:sysClr>
        </a:solidFill>
        <a:ln>
          <a:solidFill>
            <a:srgbClr val="ED7D31">
              <a:lumMod val="60000"/>
              <a:lumOff val="40000"/>
            </a:srgbClr>
          </a:solidFill>
        </a:ln>
        <a:effectLst/>
        <a:sp3d>
          <a:contourClr>
            <a:srgbClr val="ED7D31">
              <a:lumMod val="60000"/>
              <a:lumOff val="40000"/>
            </a:srgb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1440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Hoja4!$A$4:$A$15</c:f>
              <c:strCache>
                <c:ptCount val="11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PASCO</c:v>
                </c:pt>
                <c:pt idx="10">
                  <c:v>PUNO</c:v>
                </c:pt>
              </c:strCache>
            </c:strRef>
          </c:cat>
          <c:val>
            <c:numRef>
              <c:f>Hoja4!$B$4:$B$15</c:f>
              <c:numCache>
                <c:formatCode>General</c:formatCode>
                <c:ptCount val="11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27</c:v>
                </c:pt>
                <c:pt idx="4">
                  <c:v>28</c:v>
                </c:pt>
                <c:pt idx="5">
                  <c:v>12</c:v>
                </c:pt>
                <c:pt idx="6">
                  <c:v>5</c:v>
                </c:pt>
                <c:pt idx="7">
                  <c:v>10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50"/>
        <c:shape val="box"/>
        <c:axId val="321606544"/>
        <c:axId val="321608224"/>
        <c:axId val="0"/>
      </c:bar3DChart>
      <c:catAx>
        <c:axId val="32160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1608224"/>
        <c:crosses val="autoZero"/>
        <c:auto val="1"/>
        <c:lblAlgn val="ctr"/>
        <c:lblOffset val="100"/>
        <c:noMultiLvlLbl val="0"/>
      </c:catAx>
      <c:valAx>
        <c:axId val="32160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160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18/10/2017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036" y="646746"/>
            <a:ext cx="3968703" cy="56759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331" y="614150"/>
            <a:ext cx="4025836" cy="57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32653" y="647475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78073"/>
              </p:ext>
            </p:extLst>
          </p:nvPr>
        </p:nvGraphicFramePr>
        <p:xfrm>
          <a:off x="2704781" y="1298604"/>
          <a:ext cx="3849700" cy="37190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00430"/>
                <a:gridCol w="2049270"/>
              </a:tblGrid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9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130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03517" y="5334736"/>
            <a:ext cx="138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52738"/>
              </p:ext>
            </p:extLst>
          </p:nvPr>
        </p:nvGraphicFramePr>
        <p:xfrm>
          <a:off x="1204912" y="787358"/>
          <a:ext cx="6734175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/>
          <p:cNvSpPr/>
          <p:nvPr/>
        </p:nvSpPr>
        <p:spPr>
          <a:xfrm>
            <a:off x="3032438" y="522134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</p:spTree>
    <p:extLst>
      <p:ext uri="{BB962C8B-B14F-4D97-AF65-F5344CB8AC3E}">
        <p14:creationId xmlns:p14="http://schemas.microsoft.com/office/powerpoint/2010/main" val="36346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65197" y="792818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45578"/>
              </p:ext>
            </p:extLst>
          </p:nvPr>
        </p:nvGraphicFramePr>
        <p:xfrm>
          <a:off x="3321050" y="1751961"/>
          <a:ext cx="3079750" cy="291528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40339"/>
                <a:gridCol w="1639411"/>
              </a:tblGrid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 smtClean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 smtClean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425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129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1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19050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129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406852"/>
              </p:ext>
            </p:extLst>
          </p:nvPr>
        </p:nvGraphicFramePr>
        <p:xfrm>
          <a:off x="1462755" y="893913"/>
          <a:ext cx="6463333" cy="424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21415</TotalTime>
  <Words>122</Words>
  <Application>Microsoft Office PowerPoint</Application>
  <PresentationFormat>Presentación en pantalla (4:3)</PresentationFormat>
  <Paragraphs>66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663</cp:revision>
  <cp:lastPrinted>2017-03-24T22:30:22Z</cp:lastPrinted>
  <dcterms:created xsi:type="dcterms:W3CDTF">2016-01-13T16:13:53Z</dcterms:created>
  <dcterms:modified xsi:type="dcterms:W3CDTF">2017-10-18T16:27:45Z</dcterms:modified>
</cp:coreProperties>
</file>