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50" r:id="rId3"/>
    <p:sldId id="362" r:id="rId4"/>
    <p:sldId id="363" r:id="rId5"/>
    <p:sldId id="361" r:id="rId6"/>
    <p:sldId id="360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25/10/2017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" y="651474"/>
            <a:ext cx="3990747" cy="56514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40" y="687196"/>
            <a:ext cx="3960596" cy="56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9421"/>
              </p:ext>
            </p:extLst>
          </p:nvPr>
        </p:nvGraphicFramePr>
        <p:xfrm>
          <a:off x="2829654" y="1671511"/>
          <a:ext cx="3613861" cy="347077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93729"/>
                <a:gridCol w="2120132"/>
              </a:tblGrid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1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38" y="952995"/>
            <a:ext cx="5227194" cy="42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12737"/>
              </p:ext>
            </p:extLst>
          </p:nvPr>
        </p:nvGraphicFramePr>
        <p:xfrm>
          <a:off x="2752365" y="1574798"/>
          <a:ext cx="3854889" cy="240109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81982"/>
                <a:gridCol w="2272907"/>
              </a:tblGrid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01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09" y="840125"/>
            <a:ext cx="5714252" cy="42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21825</TotalTime>
  <Words>116</Words>
  <Application>Microsoft Office PowerPoint</Application>
  <PresentationFormat>Presentación en pantalla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678</cp:revision>
  <cp:lastPrinted>2017-03-24T22:30:22Z</cp:lastPrinted>
  <dcterms:created xsi:type="dcterms:W3CDTF">2016-01-13T16:13:53Z</dcterms:created>
  <dcterms:modified xsi:type="dcterms:W3CDTF">2017-10-25T20:20:24Z</dcterms:modified>
</cp:coreProperties>
</file>