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364" r:id="rId3"/>
    <p:sldId id="350" r:id="rId4"/>
    <p:sldId id="362" r:id="rId5"/>
    <p:sldId id="363" r:id="rId6"/>
    <p:sldId id="361" r:id="rId7"/>
    <p:sldId id="360" r:id="rId8"/>
    <p:sldId id="259" r:id="rId9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NOWCASTING\10.OCTUBRE\26.10.2017\Centros_Poblados_Inundaciones.dbf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NOWCASTING\10.OCTUBRE\26.10.2017\Centros_Poblados_Mov_Masa.dbf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Hoja2!$E$4:$E$15</c:f>
              <c:strCache>
                <c:ptCount val="12"/>
                <c:pt idx="0">
                  <c:v>APURIMAC</c:v>
                </c:pt>
                <c:pt idx="1">
                  <c:v>AYACUCHO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LIMA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Hoja2!$F$4:$F$15</c:f>
              <c:numCache>
                <c:formatCode>General</c:formatCode>
                <c:ptCount val="12"/>
                <c:pt idx="0">
                  <c:v>1</c:v>
                </c:pt>
                <c:pt idx="1">
                  <c:v>6</c:v>
                </c:pt>
                <c:pt idx="2">
                  <c:v>21</c:v>
                </c:pt>
                <c:pt idx="3">
                  <c:v>7</c:v>
                </c:pt>
                <c:pt idx="4">
                  <c:v>11</c:v>
                </c:pt>
                <c:pt idx="5">
                  <c:v>23</c:v>
                </c:pt>
                <c:pt idx="6">
                  <c:v>2</c:v>
                </c:pt>
                <c:pt idx="7">
                  <c:v>1</c:v>
                </c:pt>
                <c:pt idx="8">
                  <c:v>12</c:v>
                </c:pt>
                <c:pt idx="9">
                  <c:v>6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17710064"/>
        <c:axId val="217710624"/>
      </c:barChart>
      <c:catAx>
        <c:axId val="21771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7710624"/>
        <c:crosses val="autoZero"/>
        <c:auto val="1"/>
        <c:lblAlgn val="ctr"/>
        <c:lblOffset val="100"/>
        <c:noMultiLvlLbl val="0"/>
      </c:catAx>
      <c:valAx>
        <c:axId val="21771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771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Hoja2!$E$4:$E$16</c:f>
              <c:strCache>
                <c:ptCount val="13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PASCO</c:v>
                </c:pt>
                <c:pt idx="10">
                  <c:v>PUNO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Hoja2!$F$4:$F$16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2</c:v>
                </c:pt>
                <c:pt idx="3">
                  <c:v>11</c:v>
                </c:pt>
                <c:pt idx="4">
                  <c:v>38</c:v>
                </c:pt>
                <c:pt idx="5">
                  <c:v>21</c:v>
                </c:pt>
                <c:pt idx="6">
                  <c:v>35</c:v>
                </c:pt>
                <c:pt idx="7">
                  <c:v>52</c:v>
                </c:pt>
                <c:pt idx="8">
                  <c:v>17</c:v>
                </c:pt>
                <c:pt idx="9">
                  <c:v>22</c:v>
                </c:pt>
                <c:pt idx="10">
                  <c:v>8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18464800"/>
        <c:axId val="207423888"/>
      </c:barChart>
      <c:catAx>
        <c:axId val="21846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7423888"/>
        <c:crosses val="autoZero"/>
        <c:auto val="1"/>
        <c:lblAlgn val="ctr"/>
        <c:lblOffset val="100"/>
        <c:noMultiLvlLbl val="0"/>
      </c:catAx>
      <c:valAx>
        <c:axId val="20742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846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26/10/2017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26/10/2017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84" y="682865"/>
            <a:ext cx="8494764" cy="46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6" y="687196"/>
            <a:ext cx="3908400" cy="55361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6" y="687196"/>
            <a:ext cx="3908401" cy="55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31457"/>
              </p:ext>
            </p:extLst>
          </p:nvPr>
        </p:nvGraphicFramePr>
        <p:xfrm>
          <a:off x="2998987" y="1871927"/>
          <a:ext cx="3275195" cy="3013346"/>
        </p:xfrm>
        <a:graphic>
          <a:graphicData uri="http://schemas.openxmlformats.org/drawingml/2006/table">
            <a:tbl>
              <a:tblPr/>
              <a:tblGrid>
                <a:gridCol w="1431689"/>
                <a:gridCol w="1843506"/>
              </a:tblGrid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DEPARTAMENTOS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CANTIDAD DE DISTRITOS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523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19050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14452" y="47079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1098"/>
              </p:ext>
            </p:extLst>
          </p:nvPr>
        </p:nvGraphicFramePr>
        <p:xfrm>
          <a:off x="2051779" y="1010828"/>
          <a:ext cx="5809311" cy="400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5197" y="792818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09383"/>
              </p:ext>
            </p:extLst>
          </p:nvPr>
        </p:nvGraphicFramePr>
        <p:xfrm>
          <a:off x="2891366" y="1585648"/>
          <a:ext cx="3585633" cy="3308081"/>
        </p:xfrm>
        <a:graphic>
          <a:graphicData uri="http://schemas.openxmlformats.org/drawingml/2006/table">
            <a:tbl>
              <a:tblPr/>
              <a:tblGrid>
                <a:gridCol w="1710859"/>
                <a:gridCol w="1874774"/>
              </a:tblGrid>
              <a:tr h="2307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CANTIDAD DE DISTRITOS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1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87721" y="528364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2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667631"/>
              </p:ext>
            </p:extLst>
          </p:nvPr>
        </p:nvGraphicFramePr>
        <p:xfrm>
          <a:off x="1594379" y="1009915"/>
          <a:ext cx="6313488" cy="400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21856</TotalTime>
  <Words>134</Words>
  <Application>Microsoft Office PowerPoint</Application>
  <PresentationFormat>Presentación en pantalla (4:3)</PresentationFormat>
  <Paragraphs>74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681</cp:revision>
  <cp:lastPrinted>2017-03-24T22:30:22Z</cp:lastPrinted>
  <dcterms:created xsi:type="dcterms:W3CDTF">2016-01-13T16:13:53Z</dcterms:created>
  <dcterms:modified xsi:type="dcterms:W3CDTF">2017-10-26T15:23:38Z</dcterms:modified>
</cp:coreProperties>
</file>