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66" r:id="rId7"/>
    <p:sldId id="367" r:id="rId8"/>
    <p:sldId id="365" r:id="rId9"/>
    <p:sldId id="360" r:id="rId10"/>
    <p:sldId id="368" r:id="rId11"/>
    <p:sldId id="369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28/10/2017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28/10/2017 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99699" y="1121609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459407"/>
              </p:ext>
            </p:extLst>
          </p:nvPr>
        </p:nvGraphicFramePr>
        <p:xfrm>
          <a:off x="2872179" y="1803401"/>
          <a:ext cx="3528812" cy="26754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POBLACION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18419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667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1875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3552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14627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39140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9691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39140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19543" y="470793"/>
            <a:ext cx="447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69" y="1032814"/>
            <a:ext cx="6519531" cy="39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962" t="16749" r="20001" b="22017"/>
          <a:stretch/>
        </p:blipFill>
        <p:spPr>
          <a:xfrm>
            <a:off x="531438" y="905930"/>
            <a:ext cx="8112528" cy="45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6" y="687196"/>
            <a:ext cx="3908399" cy="55361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6" y="687196"/>
            <a:ext cx="3908400" cy="55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97006" y="11216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996471"/>
              </p:ext>
            </p:extLst>
          </p:nvPr>
        </p:nvGraphicFramePr>
        <p:xfrm>
          <a:off x="2872179" y="1803401"/>
          <a:ext cx="3528812" cy="26754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63077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214452" y="47079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32" y="1134414"/>
            <a:ext cx="6251419" cy="375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61101" y="1121609"/>
            <a:ext cx="3550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expuesta a la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829985"/>
              </p:ext>
            </p:extLst>
          </p:nvPr>
        </p:nvGraphicFramePr>
        <p:xfrm>
          <a:off x="2872179" y="1803401"/>
          <a:ext cx="3528812" cy="26754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POBLACION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4971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7173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698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1740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176577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191159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49054" y="5630774"/>
            <a:ext cx="2019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191159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92175" y="470793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02" y="1075148"/>
            <a:ext cx="6801751" cy="408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21978" y="1121609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801091"/>
              </p:ext>
            </p:extLst>
          </p:nvPr>
        </p:nvGraphicFramePr>
        <p:xfrm>
          <a:off x="2872179" y="1803401"/>
          <a:ext cx="3528812" cy="26754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448165"/>
                <a:gridCol w="2080647"/>
              </a:tblGrid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AMAZONAS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CUSCO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LORETO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MADRE</a:t>
                      </a:r>
                      <a:r>
                        <a:rPr lang="es-PE" sz="1100" b="1" i="1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DE DIOS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PUNO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2209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51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9121" y="546836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741822" y="470793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46" y="1041280"/>
            <a:ext cx="6702977" cy="402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9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22084</TotalTime>
  <Words>163</Words>
  <Application>Microsoft Office PowerPoint</Application>
  <PresentationFormat>Presentación en pantalla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689</cp:revision>
  <cp:lastPrinted>2017-03-24T22:30:22Z</cp:lastPrinted>
  <dcterms:created xsi:type="dcterms:W3CDTF">2016-01-13T16:13:53Z</dcterms:created>
  <dcterms:modified xsi:type="dcterms:W3CDTF">2017-10-28T20:55:40Z</dcterms:modified>
</cp:coreProperties>
</file>