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8</c:v>
                </c:pt>
                <c:pt idx="1">
                  <c:v>13</c:v>
                </c:pt>
                <c:pt idx="2">
                  <c:v>23</c:v>
                </c:pt>
                <c:pt idx="3">
                  <c:v>16</c:v>
                </c:pt>
                <c:pt idx="4">
                  <c:v>7</c:v>
                </c:pt>
                <c:pt idx="5">
                  <c:v>5</c:v>
                </c:pt>
                <c:pt idx="6">
                  <c:v>1</c:v>
                </c:pt>
                <c:pt idx="7">
                  <c:v>29</c:v>
                </c:pt>
                <c:pt idx="8">
                  <c:v>11</c:v>
                </c:pt>
                <c:pt idx="9">
                  <c:v>1</c:v>
                </c:pt>
                <c:pt idx="10">
                  <c:v>5</c:v>
                </c:pt>
                <c:pt idx="11">
                  <c:v>4</c:v>
                </c:pt>
                <c:pt idx="1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8666096"/>
        <c:axId val="578666656"/>
      </c:barChart>
      <c:catAx>
        <c:axId val="5786660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8666656"/>
        <c:crosses val="autoZero"/>
        <c:auto val="1"/>
        <c:lblAlgn val="ctr"/>
        <c:lblOffset val="100"/>
        <c:noMultiLvlLbl val="0"/>
      </c:catAx>
      <c:valAx>
        <c:axId val="5786666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866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133</c:v>
                </c:pt>
                <c:pt idx="1">
                  <c:v>3079</c:v>
                </c:pt>
                <c:pt idx="2">
                  <c:v>5840</c:v>
                </c:pt>
                <c:pt idx="3">
                  <c:v>44315</c:v>
                </c:pt>
                <c:pt idx="4">
                  <c:v>426</c:v>
                </c:pt>
                <c:pt idx="5">
                  <c:v>4603</c:v>
                </c:pt>
                <c:pt idx="6">
                  <c:v>7746</c:v>
                </c:pt>
                <c:pt idx="7">
                  <c:v>546031</c:v>
                </c:pt>
                <c:pt idx="8">
                  <c:v>29154</c:v>
                </c:pt>
                <c:pt idx="9">
                  <c:v>1255</c:v>
                </c:pt>
                <c:pt idx="10">
                  <c:v>1711</c:v>
                </c:pt>
                <c:pt idx="11">
                  <c:v>8205</c:v>
                </c:pt>
                <c:pt idx="12">
                  <c:v>358483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0106112"/>
        <c:axId val="580106672"/>
      </c:barChart>
      <c:catAx>
        <c:axId val="5801061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0106672"/>
        <c:crosses val="autoZero"/>
        <c:auto val="1"/>
        <c:lblAlgn val="ctr"/>
        <c:lblOffset val="100"/>
        <c:noMultiLvlLbl val="0"/>
      </c:catAx>
      <c:valAx>
        <c:axId val="580106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01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62</c:v>
                </c:pt>
                <c:pt idx="1">
                  <c:v>17</c:v>
                </c:pt>
                <c:pt idx="2">
                  <c:v>51</c:v>
                </c:pt>
                <c:pt idx="3">
                  <c:v>30</c:v>
                </c:pt>
                <c:pt idx="4">
                  <c:v>13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14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0108912"/>
        <c:axId val="580109472"/>
      </c:barChart>
      <c:catAx>
        <c:axId val="5801089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0109472"/>
        <c:crosses val="autoZero"/>
        <c:auto val="1"/>
        <c:lblAlgn val="ctr"/>
        <c:lblOffset val="100"/>
        <c:noMultiLvlLbl val="0"/>
      </c:catAx>
      <c:valAx>
        <c:axId val="580109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010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96942</c:v>
                </c:pt>
                <c:pt idx="1">
                  <c:v>19400</c:v>
                </c:pt>
                <c:pt idx="2">
                  <c:v>118151</c:v>
                </c:pt>
                <c:pt idx="3">
                  <c:v>167832</c:v>
                </c:pt>
                <c:pt idx="4">
                  <c:v>23336</c:v>
                </c:pt>
                <c:pt idx="5">
                  <c:v>624</c:v>
                </c:pt>
                <c:pt idx="6">
                  <c:v>853</c:v>
                </c:pt>
                <c:pt idx="7">
                  <c:v>97</c:v>
                </c:pt>
                <c:pt idx="8">
                  <c:v>2329</c:v>
                </c:pt>
                <c:pt idx="9">
                  <c:v>165</c:v>
                </c:pt>
                <c:pt idx="10">
                  <c:v>16724</c:v>
                </c:pt>
                <c:pt idx="11">
                  <c:v>30</c:v>
                </c:pt>
                <c:pt idx="12">
                  <c:v>20838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8680992"/>
        <c:axId val="578681552"/>
      </c:barChart>
      <c:catAx>
        <c:axId val="578680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8681552"/>
        <c:crosses val="autoZero"/>
        <c:auto val="1"/>
        <c:lblAlgn val="ctr"/>
        <c:lblOffset val="100"/>
        <c:noMultiLvlLbl val="0"/>
      </c:catAx>
      <c:valAx>
        <c:axId val="578681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868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8" tIns="47364" rIns="94728" bIns="4736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28" tIns="47364" rIns="94728" bIns="4736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446756" y="5478317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70299"/>
              </p:ext>
            </p:extLst>
          </p:nvPr>
        </p:nvGraphicFramePr>
        <p:xfrm>
          <a:off x="3977262" y="897820"/>
          <a:ext cx="3945464" cy="4449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255"/>
                <a:gridCol w="1455529"/>
                <a:gridCol w="1508680"/>
              </a:tblGrid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96,942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19,400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118,151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167,832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HUANCAVELICA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23,336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853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PUNO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16,724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SAN MARTIN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UCAYALI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20,838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467,321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4" y="5456852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467,321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1816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64696"/>
              </p:ext>
            </p:extLst>
          </p:nvPr>
        </p:nvGraphicFramePr>
        <p:xfrm>
          <a:off x="2365375" y="1508760"/>
          <a:ext cx="746125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" y="222116"/>
            <a:ext cx="11446933" cy="6425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41" y="646013"/>
            <a:ext cx="3881074" cy="54974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78" y="646013"/>
            <a:ext cx="3873486" cy="54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81666" y="598911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72719" y="57615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4692"/>
              </p:ext>
            </p:extLst>
          </p:nvPr>
        </p:nvGraphicFramePr>
        <p:xfrm>
          <a:off x="4089400" y="1153583"/>
          <a:ext cx="3962399" cy="442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277"/>
                <a:gridCol w="1314645"/>
                <a:gridCol w="1761477"/>
              </a:tblGrid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HUANCAVELICA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06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138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2937" y="1133165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8" y="5866462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39453"/>
              </p:ext>
            </p:extLst>
          </p:nvPr>
        </p:nvGraphicFramePr>
        <p:xfrm>
          <a:off x="1880939" y="1502497"/>
          <a:ext cx="8795528" cy="425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4926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8784" y="5593406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48244"/>
              </p:ext>
            </p:extLst>
          </p:nvPr>
        </p:nvGraphicFramePr>
        <p:xfrm>
          <a:off x="4311679" y="945970"/>
          <a:ext cx="3850216" cy="449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566"/>
                <a:gridCol w="1420391"/>
                <a:gridCol w="1472259"/>
              </a:tblGrid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3,079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5,840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44,315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HUANCAVELICA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426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4,603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7,746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546,031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29,154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1,255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1,711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8,205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358,483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1,010,981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7" y="5814199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1,010,981 Total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039129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43506"/>
              </p:ext>
            </p:extLst>
          </p:nvPr>
        </p:nvGraphicFramePr>
        <p:xfrm>
          <a:off x="1877341" y="1474893"/>
          <a:ext cx="8822267" cy="427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2782" y="5669609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34929"/>
              </p:ext>
            </p:extLst>
          </p:nvPr>
        </p:nvGraphicFramePr>
        <p:xfrm>
          <a:off x="4406899" y="1140583"/>
          <a:ext cx="3911600" cy="422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915"/>
                <a:gridCol w="1297791"/>
                <a:gridCol w="1738894"/>
              </a:tblGrid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HUANCAVELICA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204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12021" y="1059123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62929" y="575743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617633"/>
              </p:ext>
            </p:extLst>
          </p:nvPr>
        </p:nvGraphicFramePr>
        <p:xfrm>
          <a:off x="2138362" y="1508760"/>
          <a:ext cx="791527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24643</TotalTime>
  <Words>322</Words>
  <Application>Microsoft Office PowerPoint</Application>
  <PresentationFormat>Panorámica</PresentationFormat>
  <Paragraphs>210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912</cp:revision>
  <cp:lastPrinted>2017-11-25T23:15:30Z</cp:lastPrinted>
  <dcterms:created xsi:type="dcterms:W3CDTF">2016-01-13T16:13:53Z</dcterms:created>
  <dcterms:modified xsi:type="dcterms:W3CDTF">2017-11-25T23:21:22Z</dcterms:modified>
</cp:coreProperties>
</file>