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74" r:id="rId4"/>
    <p:sldId id="350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8" tIns="47364" rIns="94728" bIns="4736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39"/>
            <a:ext cx="5852843" cy="4860373"/>
          </a:xfrm>
          <a:prstGeom prst="rect">
            <a:avLst/>
          </a:prstGeom>
        </p:spPr>
        <p:txBody>
          <a:bodyPr vert="horz" lIns="94728" tIns="47364" rIns="94728" bIns="4736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4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4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12021" y="1059123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62929" y="5757430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116" y="1428455"/>
            <a:ext cx="6983765" cy="41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446756" y="5478317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54141"/>
              </p:ext>
            </p:extLst>
          </p:nvPr>
        </p:nvGraphicFramePr>
        <p:xfrm>
          <a:off x="4060296" y="840710"/>
          <a:ext cx="4020611" cy="456353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74259"/>
                <a:gridCol w="2046352"/>
              </a:tblGrid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517,571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299,815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501,360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540,234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925,273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410,377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589,459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1,004,973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328,412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90,032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221,145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366,534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5,798,081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4" y="5456852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5,798,081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19964" y="1031816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076" y="1451822"/>
            <a:ext cx="6582249" cy="39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5764" t="12840" r="5485" b="7160"/>
          <a:stretch/>
        </p:blipFill>
        <p:spPr>
          <a:xfrm>
            <a:off x="931333" y="291495"/>
            <a:ext cx="10617200" cy="60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140" t="27037" r="20208" b="26543"/>
          <a:stretch/>
        </p:blipFill>
        <p:spPr>
          <a:xfrm>
            <a:off x="1247145" y="541866"/>
            <a:ext cx="9454723" cy="552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41" y="646013"/>
            <a:ext cx="3881073" cy="54974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78" y="646013"/>
            <a:ext cx="3873486" cy="54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81666" y="598911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572719" y="5761541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36453"/>
              </p:ext>
            </p:extLst>
          </p:nvPr>
        </p:nvGraphicFramePr>
        <p:xfrm>
          <a:off x="3657601" y="1083729"/>
          <a:ext cx="4919133" cy="447400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02294"/>
                <a:gridCol w="2816839"/>
              </a:tblGrid>
              <a:tr h="2611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8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82937" y="1133165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74398" y="5866462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317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61" y="1502497"/>
            <a:ext cx="7040137" cy="42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74926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31184" y="5102605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207788"/>
              </p:ext>
            </p:extLst>
          </p:nvPr>
        </p:nvGraphicFramePr>
        <p:xfrm>
          <a:off x="3801532" y="934508"/>
          <a:ext cx="5461029" cy="403542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681554"/>
                <a:gridCol w="2779475"/>
              </a:tblGrid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26,489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16,797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409,787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18,695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56,739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637,934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626,458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54,308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133,021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1,989,989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1867" y="5814199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1,989,989 Total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3927" y="1039129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545" y="1509312"/>
            <a:ext cx="6997857" cy="420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72782" y="5669609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25953"/>
              </p:ext>
            </p:extLst>
          </p:nvPr>
        </p:nvGraphicFramePr>
        <p:xfrm>
          <a:off x="4199465" y="999011"/>
          <a:ext cx="4326467" cy="451099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49006"/>
                <a:gridCol w="2477461"/>
              </a:tblGrid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4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24690</TotalTime>
  <Words>278</Words>
  <Application>Microsoft Office PowerPoint</Application>
  <PresentationFormat>Panorámica</PresentationFormat>
  <Paragraphs>170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915</cp:revision>
  <cp:lastPrinted>2017-11-25T23:15:30Z</cp:lastPrinted>
  <dcterms:created xsi:type="dcterms:W3CDTF">2016-01-13T16:13:53Z</dcterms:created>
  <dcterms:modified xsi:type="dcterms:W3CDTF">2017-11-26T16:12:19Z</dcterms:modified>
</cp:coreProperties>
</file>