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70" r:id="rId2"/>
    <p:sldId id="364" r:id="rId3"/>
    <p:sldId id="374" r:id="rId4"/>
    <p:sldId id="350" r:id="rId5"/>
    <p:sldId id="362" r:id="rId6"/>
    <p:sldId id="363" r:id="rId7"/>
    <p:sldId id="370" r:id="rId8"/>
    <p:sldId id="371" r:id="rId9"/>
    <p:sldId id="366" r:id="rId10"/>
    <p:sldId id="369" r:id="rId11"/>
    <p:sldId id="372" r:id="rId12"/>
    <p:sldId id="373" r:id="rId13"/>
    <p:sldId id="259" r:id="rId14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4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170718" cy="617910"/>
          </a:xfrm>
          <a:prstGeom prst="rect">
            <a:avLst/>
          </a:prstGeom>
        </p:spPr>
        <p:txBody>
          <a:bodyPr vert="horz" lIns="94728" tIns="47364" rIns="94728" bIns="47364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76" y="3"/>
            <a:ext cx="3170718" cy="617910"/>
          </a:xfrm>
          <a:prstGeom prst="rect">
            <a:avLst/>
          </a:prstGeom>
        </p:spPr>
        <p:txBody>
          <a:bodyPr vert="horz" lIns="94728" tIns="47364" rIns="94728" bIns="47364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26/11/2017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28" tIns="47364" rIns="94728" bIns="47364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39"/>
            <a:ext cx="5852843" cy="4860373"/>
          </a:xfrm>
          <a:prstGeom prst="rect">
            <a:avLst/>
          </a:prstGeom>
        </p:spPr>
        <p:txBody>
          <a:bodyPr vert="horz" lIns="94728" tIns="47364" rIns="94728" bIns="4736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1726494"/>
            <a:ext cx="3170718" cy="617910"/>
          </a:xfrm>
          <a:prstGeom prst="rect">
            <a:avLst/>
          </a:prstGeom>
        </p:spPr>
        <p:txBody>
          <a:bodyPr vert="horz" lIns="94728" tIns="47364" rIns="94728" bIns="47364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76" y="11726494"/>
            <a:ext cx="3170718" cy="617910"/>
          </a:xfrm>
          <a:prstGeom prst="rect">
            <a:avLst/>
          </a:prstGeom>
        </p:spPr>
        <p:txBody>
          <a:bodyPr vert="horz" lIns="94728" tIns="47364" rIns="94728" bIns="47364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1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612021" y="1059123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262929" y="5757430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26" y="1502497"/>
            <a:ext cx="6413548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71992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700756" y="5114251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579180"/>
              </p:ext>
            </p:extLst>
          </p:nvPr>
        </p:nvGraphicFramePr>
        <p:xfrm>
          <a:off x="3771992" y="1024470"/>
          <a:ext cx="4671483" cy="374094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293859"/>
                <a:gridCol w="2377624"/>
              </a:tblGrid>
              <a:tr h="4156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4156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202,163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56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4,552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56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56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56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56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28,486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56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22,000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56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261,037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97614" y="5456852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261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,037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619964" y="1031816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26" y="1502497"/>
            <a:ext cx="6413548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819" t="9013" r="9723" b="9506"/>
          <a:stretch/>
        </p:blipFill>
        <p:spPr>
          <a:xfrm>
            <a:off x="842050" y="397933"/>
            <a:ext cx="10520217" cy="591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5140" t="27037" r="20208" b="26543"/>
          <a:stretch/>
        </p:blipFill>
        <p:spPr>
          <a:xfrm>
            <a:off x="1247145" y="541866"/>
            <a:ext cx="9454723" cy="552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841" y="646014"/>
            <a:ext cx="3881073" cy="54974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78" y="646013"/>
            <a:ext cx="3873485" cy="548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81666" y="598911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454186" y="4991074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185584"/>
              </p:ext>
            </p:extLst>
          </p:nvPr>
        </p:nvGraphicFramePr>
        <p:xfrm>
          <a:off x="3716867" y="1151468"/>
          <a:ext cx="4775200" cy="3588543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040782"/>
                <a:gridCol w="2734418"/>
              </a:tblGrid>
              <a:tr h="3987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987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87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87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87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87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87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87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87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21749" y="568250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682937" y="1133165"/>
            <a:ext cx="961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74398" y="5866462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26" y="1502497"/>
            <a:ext cx="6413548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474926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031184" y="5102605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628054"/>
              </p:ext>
            </p:extLst>
          </p:nvPr>
        </p:nvGraphicFramePr>
        <p:xfrm>
          <a:off x="3649133" y="990602"/>
          <a:ext cx="5094817" cy="3715542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501731"/>
                <a:gridCol w="2593086"/>
              </a:tblGrid>
              <a:tr h="4128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4128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89,194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8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7,570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8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7,828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8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21,862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8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1,511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8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2,177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8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64,919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8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195,061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751867" y="5814199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195,061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793927" y="1039129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26" y="1502497"/>
            <a:ext cx="6413548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49172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868549" y="5220876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243968"/>
              </p:ext>
            </p:extLst>
          </p:nvPr>
        </p:nvGraphicFramePr>
        <p:xfrm>
          <a:off x="3852333" y="1168399"/>
          <a:ext cx="5012267" cy="379174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142097"/>
                <a:gridCol w="2870170"/>
              </a:tblGrid>
              <a:tr h="4213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4213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13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13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13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13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13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13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13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24698</TotalTime>
  <Words>204</Words>
  <Application>Microsoft Office PowerPoint</Application>
  <PresentationFormat>Panorámica</PresentationFormat>
  <Paragraphs>102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917</cp:revision>
  <cp:lastPrinted>2017-11-25T23:15:30Z</cp:lastPrinted>
  <dcterms:created xsi:type="dcterms:W3CDTF">2016-01-13T16:13:53Z</dcterms:created>
  <dcterms:modified xsi:type="dcterms:W3CDTF">2017-11-26T22:40:59Z</dcterms:modified>
</cp:coreProperties>
</file>