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6" r:id="rId6"/>
    <p:sldId id="373" r:id="rId7"/>
    <p:sldId id="375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8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3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8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3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5245"/>
            <a:ext cx="11480800" cy="6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5" y="656761"/>
            <a:ext cx="4225967" cy="59859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37" y="656761"/>
            <a:ext cx="4225967" cy="59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71275"/>
              </p:ext>
            </p:extLst>
          </p:nvPr>
        </p:nvGraphicFramePr>
        <p:xfrm>
          <a:off x="3666071" y="956728"/>
          <a:ext cx="4944535" cy="528319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95192"/>
                <a:gridCol w="1645097"/>
                <a:gridCol w="2204246"/>
              </a:tblGrid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36493"/>
              </p:ext>
            </p:extLst>
          </p:nvPr>
        </p:nvGraphicFramePr>
        <p:xfrm>
          <a:off x="3722186" y="939796"/>
          <a:ext cx="4758266" cy="51816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3403"/>
                <a:gridCol w="1755381"/>
                <a:gridCol w="1819482"/>
              </a:tblGrid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11,304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8,383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2,245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39,383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3,492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9,780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490,750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5,098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1,743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358,378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1,033,128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07669"/>
              </p:ext>
            </p:extLst>
          </p:nvPr>
        </p:nvGraphicFramePr>
        <p:xfrm>
          <a:off x="3683814" y="956740"/>
          <a:ext cx="4835009" cy="53424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1456"/>
                <a:gridCol w="1604160"/>
                <a:gridCol w="2149393"/>
              </a:tblGrid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74146"/>
              </p:ext>
            </p:extLst>
          </p:nvPr>
        </p:nvGraphicFramePr>
        <p:xfrm>
          <a:off x="3659767" y="1032926"/>
          <a:ext cx="4923273" cy="54779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24440"/>
                <a:gridCol w="1816255"/>
                <a:gridCol w="1882578"/>
              </a:tblGrid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175,048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65,117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58,414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140,430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61,113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115,058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192,317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89,416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45,762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199,220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16,578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11,399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3,801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43,082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1,241,453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26277</TotalTime>
  <Words>308</Words>
  <Application>Microsoft Office PowerPoint</Application>
  <PresentationFormat>Panorámica</PresentationFormat>
  <Paragraphs>243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1081</cp:revision>
  <cp:lastPrinted>2017-12-19T04:14:14Z</cp:lastPrinted>
  <dcterms:created xsi:type="dcterms:W3CDTF">2016-01-13T16:13:53Z</dcterms:created>
  <dcterms:modified xsi:type="dcterms:W3CDTF">2017-12-19T04:14:33Z</dcterms:modified>
</cp:coreProperties>
</file>