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259" r:id="rId9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MODULO20\Downloads\Copia%20de%20Centros_Poblados_Inundaciones_Vlad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'[Copia de Centros_Poblados_Inundaciones_Vladi.xlsx]Hoja2'!$C$3</c:f>
              <c:strCache>
                <c:ptCount val="1"/>
                <c:pt idx="0">
                  <c:v>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Centros_Poblados_Inundaciones_Vladi.xlsx]Hoja2'!$B$4:$B$14</c:f>
              <c:strCache>
                <c:ptCount val="11"/>
                <c:pt idx="0">
                  <c:v>ANCASH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LIMA</c:v>
                </c:pt>
                <c:pt idx="9">
                  <c:v>PASCO</c:v>
                </c:pt>
                <c:pt idx="10">
                  <c:v>TOTAL</c:v>
                </c:pt>
              </c:strCache>
            </c:strRef>
          </c:cat>
          <c:val>
            <c:numRef>
              <c:f>'[Copia de Centros_Poblados_Inundaciones_Vladi.xlsx]Hoja2'!$C$4:$C$14</c:f>
              <c:numCache>
                <c:formatCode>General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3</c:v>
                </c:pt>
                <c:pt idx="9">
                  <c:v>5</c:v>
                </c:pt>
                <c:pt idx="10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48188880"/>
        <c:axId val="647550080"/>
      </c:barChart>
      <c:catAx>
        <c:axId val="6481888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47550080"/>
        <c:crosses val="autoZero"/>
        <c:auto val="1"/>
        <c:lblAlgn val="ctr"/>
        <c:lblOffset val="100"/>
        <c:noMultiLvlLbl val="0"/>
      </c:catAx>
      <c:valAx>
        <c:axId val="6475500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4818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3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24" tIns="38713" rIns="77424" bIns="3871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24" tIns="38713" rIns="77424" bIns="3871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8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3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2"/>
            <a:ext cx="12192000" cy="67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77" y="857806"/>
            <a:ext cx="4022648" cy="56979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4" y="878171"/>
            <a:ext cx="4008271" cy="56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588394"/>
              </p:ext>
            </p:extLst>
          </p:nvPr>
        </p:nvGraphicFramePr>
        <p:xfrm>
          <a:off x="5486398" y="1910027"/>
          <a:ext cx="5842001" cy="407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27180"/>
              </p:ext>
            </p:extLst>
          </p:nvPr>
        </p:nvGraphicFramePr>
        <p:xfrm>
          <a:off x="408515" y="1910027"/>
          <a:ext cx="4646084" cy="4075908"/>
        </p:xfrm>
        <a:graphic>
          <a:graphicData uri="http://schemas.openxmlformats.org/drawingml/2006/table">
            <a:tbl>
              <a:tblPr/>
              <a:tblGrid>
                <a:gridCol w="1333804"/>
                <a:gridCol w="1978476"/>
                <a:gridCol w="1333804"/>
              </a:tblGrid>
              <a:tr h="339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396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59"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86244"/>
              </p:ext>
            </p:extLst>
          </p:nvPr>
        </p:nvGraphicFramePr>
        <p:xfrm>
          <a:off x="728133" y="1786462"/>
          <a:ext cx="4258733" cy="4284135"/>
        </p:xfrm>
        <a:graphic>
          <a:graphicData uri="http://schemas.openxmlformats.org/drawingml/2006/table">
            <a:tbl>
              <a:tblPr/>
              <a:tblGrid>
                <a:gridCol w="1411925"/>
                <a:gridCol w="1423404"/>
                <a:gridCol w="1423404"/>
              </a:tblGrid>
              <a:tr h="547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NRO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5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5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1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5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1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POBLACIÓN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5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5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9"/>
                    </a:solidFill>
                  </a:tcPr>
                </a:tc>
              </a:tr>
              <a:tr h="32351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51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51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51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51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51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51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51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51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51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14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5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4D5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1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4D5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1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16,246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5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D5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972" y="1858757"/>
            <a:ext cx="6285521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6102"/>
              </p:ext>
            </p:extLst>
          </p:nvPr>
        </p:nvGraphicFramePr>
        <p:xfrm>
          <a:off x="810683" y="1660256"/>
          <a:ext cx="3964516" cy="3893876"/>
        </p:xfrm>
        <a:graphic>
          <a:graphicData uri="http://schemas.openxmlformats.org/drawingml/2006/table">
            <a:tbl>
              <a:tblPr/>
              <a:tblGrid>
                <a:gridCol w="1171778"/>
                <a:gridCol w="1620960"/>
                <a:gridCol w="1171778"/>
              </a:tblGrid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4"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348" y="1660256"/>
            <a:ext cx="6412708" cy="38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2" y="1612899"/>
            <a:ext cx="3452701" cy="3581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274" y="1420510"/>
            <a:ext cx="7754784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25913</TotalTime>
  <Words>175</Words>
  <Application>Microsoft Office PowerPoint</Application>
  <PresentationFormat>Panorámica</PresentationFormat>
  <Paragraphs>129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1026</cp:revision>
  <cp:lastPrinted>2017-12-12T22:05:27Z</cp:lastPrinted>
  <dcterms:created xsi:type="dcterms:W3CDTF">2016-01-13T16:13:53Z</dcterms:created>
  <dcterms:modified xsi:type="dcterms:W3CDTF">2017-12-13T21:02:13Z</dcterms:modified>
</cp:coreProperties>
</file>