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  <c:pt idx="5">
                  <c:v>7</c:v>
                </c:pt>
                <c:pt idx="6">
                  <c:v>2</c:v>
                </c:pt>
                <c:pt idx="7">
                  <c:v>44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2095696"/>
        <c:axId val="692095136"/>
      </c:barChart>
      <c:catAx>
        <c:axId val="6920956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95136"/>
        <c:crosses val="autoZero"/>
        <c:auto val="1"/>
        <c:lblAlgn val="ctr"/>
        <c:lblOffset val="100"/>
        <c:noMultiLvlLbl val="0"/>
      </c:catAx>
      <c:valAx>
        <c:axId val="692095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18569</c:v>
                </c:pt>
                <c:pt idx="1">
                  <c:v>7517</c:v>
                </c:pt>
                <c:pt idx="2">
                  <c:v>22053</c:v>
                </c:pt>
                <c:pt idx="3">
                  <c:v>52600</c:v>
                </c:pt>
                <c:pt idx="4">
                  <c:v>88930</c:v>
                </c:pt>
                <c:pt idx="5">
                  <c:v>81094</c:v>
                </c:pt>
                <c:pt idx="6">
                  <c:v>5505</c:v>
                </c:pt>
                <c:pt idx="7">
                  <c:v>252770</c:v>
                </c:pt>
                <c:pt idx="8">
                  <c:v>8120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9909328"/>
        <c:axId val="699908768"/>
      </c:barChart>
      <c:catAx>
        <c:axId val="699909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908768"/>
        <c:crosses val="autoZero"/>
        <c:auto val="1"/>
        <c:lblAlgn val="ctr"/>
        <c:lblOffset val="100"/>
        <c:noMultiLvlLbl val="0"/>
      </c:catAx>
      <c:valAx>
        <c:axId val="699908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90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52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9907088"/>
        <c:axId val="698535072"/>
      </c:barChart>
      <c:catAx>
        <c:axId val="699907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8535072"/>
        <c:crosses val="autoZero"/>
        <c:auto val="1"/>
        <c:lblAlgn val="ctr"/>
        <c:lblOffset val="100"/>
        <c:noMultiLvlLbl val="0"/>
      </c:catAx>
      <c:valAx>
        <c:axId val="6985350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90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9123</c:v>
                </c:pt>
                <c:pt idx="1">
                  <c:v>20119</c:v>
                </c:pt>
                <c:pt idx="2">
                  <c:v>24082</c:v>
                </c:pt>
                <c:pt idx="3">
                  <c:v>37074</c:v>
                </c:pt>
                <c:pt idx="4">
                  <c:v>7457</c:v>
                </c:pt>
                <c:pt idx="5">
                  <c:v>2329</c:v>
                </c:pt>
                <c:pt idx="6">
                  <c:v>3871</c:v>
                </c:pt>
                <c:pt idx="7">
                  <c:v>20339</c:v>
                </c:pt>
                <c:pt idx="8">
                  <c:v>276390</c:v>
                </c:pt>
                <c:pt idx="9">
                  <c:v>21126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2966208"/>
        <c:axId val="692967888"/>
      </c:barChart>
      <c:catAx>
        <c:axId val="692966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967888"/>
        <c:crosses val="autoZero"/>
        <c:auto val="1"/>
        <c:lblAlgn val="ctr"/>
        <c:lblOffset val="100"/>
        <c:noMultiLvlLbl val="0"/>
      </c:catAx>
      <c:valAx>
        <c:axId val="692967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96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7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0" tIns="47316" rIns="94630" bIns="473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0" tIns="47316" rIns="94630" bIns="473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7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28/12/2017 </a:t>
            </a:r>
            <a:r>
              <a:rPr lang="es-PE" sz="5500" b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84998"/>
              </p:ext>
            </p:extLst>
          </p:nvPr>
        </p:nvGraphicFramePr>
        <p:xfrm>
          <a:off x="4178304" y="1227668"/>
          <a:ext cx="3886200" cy="50461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08258"/>
                <a:gridCol w="1977942"/>
              </a:tblGrid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9,123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20,119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24,082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37,074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276,390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421,910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5406"/>
              </p:ext>
            </p:extLst>
          </p:nvPr>
        </p:nvGraphicFramePr>
        <p:xfrm>
          <a:off x="2205571" y="1227667"/>
          <a:ext cx="783166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" y="249666"/>
            <a:ext cx="11387667" cy="6404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5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3585"/>
              </p:ext>
            </p:extLst>
          </p:nvPr>
        </p:nvGraphicFramePr>
        <p:xfrm>
          <a:off x="4344483" y="1176871"/>
          <a:ext cx="3587711" cy="498686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33283"/>
                <a:gridCol w="2054428"/>
              </a:tblGrid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25616"/>
              </p:ext>
            </p:extLst>
          </p:nvPr>
        </p:nvGraphicFramePr>
        <p:xfrm>
          <a:off x="2452158" y="1176867"/>
          <a:ext cx="7366000" cy="493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41608"/>
              </p:ext>
            </p:extLst>
          </p:nvPr>
        </p:nvGraphicFramePr>
        <p:xfrm>
          <a:off x="4286395" y="1202258"/>
          <a:ext cx="3629847" cy="48260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2380"/>
                <a:gridCol w="1847467"/>
              </a:tblGrid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52,600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88,930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81,094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252,770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537,158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42414"/>
              </p:ext>
            </p:extLst>
          </p:nvPr>
        </p:nvGraphicFramePr>
        <p:xfrm>
          <a:off x="2357971" y="1261534"/>
          <a:ext cx="7526866" cy="50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68925"/>
              </p:ext>
            </p:extLst>
          </p:nvPr>
        </p:nvGraphicFramePr>
        <p:xfrm>
          <a:off x="4225952" y="1168400"/>
          <a:ext cx="3750734" cy="4953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02954"/>
                <a:gridCol w="2147780"/>
              </a:tblGrid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154"/>
              </p:ext>
            </p:extLst>
          </p:nvPr>
        </p:nvGraphicFramePr>
        <p:xfrm>
          <a:off x="2256370" y="1286933"/>
          <a:ext cx="7730066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26623</TotalTime>
  <Words>206</Words>
  <Application>Microsoft Office PowerPoint</Application>
  <PresentationFormat>Panorámica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1111</cp:revision>
  <cp:lastPrinted>2017-12-28T23:39:41Z</cp:lastPrinted>
  <dcterms:created xsi:type="dcterms:W3CDTF">2016-01-13T16:13:53Z</dcterms:created>
  <dcterms:modified xsi:type="dcterms:W3CDTF">2017-12-28T23:40:01Z</dcterms:modified>
</cp:coreProperties>
</file>