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42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15/04/2020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31515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15/04/2020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27948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15/04/2020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2706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15/04/2020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61008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15/04/2020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97092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15/04/2020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75271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15/04/2020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3586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15/04/2020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03719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15/04/2020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91107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15/04/2020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65260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15/04/2020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12791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2B879-50DA-482E-812B-9F4FC73105C7}" type="datetimeFigureOut">
              <a:rPr lang="es-PE" smtClean="0"/>
              <a:t>15/04/2020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3347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11" y="206060"/>
            <a:ext cx="4534071" cy="6407120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4470060" y="344355"/>
            <a:ext cx="480382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b="1" dirty="0" smtClean="0"/>
              <a:t>ESCENARIO DE RIESGO </a:t>
            </a:r>
          </a:p>
          <a:p>
            <a:pPr algn="ctr"/>
            <a:r>
              <a:rPr lang="es-PE" b="1" dirty="0" smtClean="0"/>
              <a:t>POR BAJAS TEMPERATURAS</a:t>
            </a:r>
          </a:p>
          <a:p>
            <a:pPr algn="ctr"/>
            <a:r>
              <a:rPr lang="es-PE" sz="1400" dirty="0" smtClean="0"/>
              <a:t>SEGÚN EL PRONÓSTICO PARA ABRIL - JUNIO 2020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5182" y="1677270"/>
            <a:ext cx="4213574" cy="1705934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5182" y="3954788"/>
            <a:ext cx="4223051" cy="2570862"/>
          </a:xfrm>
          <a:prstGeom prst="rect">
            <a:avLst/>
          </a:prstGeom>
        </p:spPr>
      </p:pic>
      <p:grpSp>
        <p:nvGrpSpPr>
          <p:cNvPr id="12" name="Grupo 11">
            <a:extLst>
              <a:ext uri="{FF2B5EF4-FFF2-40B4-BE49-F238E27FC236}">
                <a16:creationId xmlns="" xmlns:lc="http://schemas.openxmlformats.org/drawingml/2006/lockedCanvas" xmlns:a16="http://schemas.microsoft.com/office/drawing/2014/main" id="{4F724A87-D3EF-4A53-BC11-7D25F065E9C9}"/>
              </a:ext>
            </a:extLst>
          </p:cNvPr>
          <p:cNvGrpSpPr/>
          <p:nvPr/>
        </p:nvGrpSpPr>
        <p:grpSpPr>
          <a:xfrm>
            <a:off x="7534142" y="2095961"/>
            <a:ext cx="1236372" cy="1098370"/>
            <a:chOff x="0" y="1588898"/>
            <a:chExt cx="1892523" cy="1931443"/>
          </a:xfrm>
          <a:solidFill>
            <a:schemeClr val="accent2">
              <a:lumMod val="75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13" name="Elipse 12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11D9AE62-77EE-4C1E-B99A-36BD335D27E7}"/>
                </a:ext>
              </a:extLst>
            </p:cNvPr>
            <p:cNvSpPr/>
            <p:nvPr/>
          </p:nvSpPr>
          <p:spPr>
            <a:xfrm>
              <a:off x="0" y="1588898"/>
              <a:ext cx="1892523" cy="1931443"/>
            </a:xfrm>
            <a:prstGeom prst="ellipse">
              <a:avLst/>
            </a:prstGeom>
            <a:solidFill>
              <a:srgbClr val="006B7A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s-PE"/>
            </a:p>
          </p:txBody>
        </p:sp>
        <p:sp>
          <p:nvSpPr>
            <p:cNvPr id="14" name="Elipse 4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4D216925-7538-496A-9A64-E0AFB5BB79D9}"/>
                </a:ext>
              </a:extLst>
            </p:cNvPr>
            <p:cNvSpPr txBox="1"/>
            <p:nvPr/>
          </p:nvSpPr>
          <p:spPr>
            <a:xfrm>
              <a:off x="277154" y="1959826"/>
              <a:ext cx="1338214" cy="1189584"/>
            </a:xfrm>
            <a:prstGeom prst="rect">
              <a:avLst/>
            </a:prstGeom>
            <a:no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0" rIns="20320" bIns="72000" numCol="1" spcCol="1270" anchor="ctr" anchorCtr="0">
              <a:noAutofit/>
            </a:bodyPr>
            <a:lstStyle>
              <a:defPPr>
                <a:defRPr lang="es-E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711200"/>
              <a:r>
                <a:rPr lang="es-PE" sz="2000" b="1" spc="-30" dirty="0" smtClean="0"/>
                <a:t>35,254</a:t>
              </a:r>
              <a:endParaRPr lang="es-PE" sz="2000" b="1" spc="-30" dirty="0"/>
            </a:p>
            <a:p>
              <a:pPr algn="ctr" defTabSz="711200"/>
              <a:r>
                <a:rPr lang="es-PE" sz="1000" b="1" spc="-30" dirty="0" smtClean="0">
                  <a:latin typeface="Arial Narrow" panose="020B0606020202030204" pitchFamily="34" charset="0"/>
                </a:rPr>
                <a:t>HABITANTES</a:t>
              </a:r>
              <a:endParaRPr lang="es-PE" sz="1000" b="1" spc="-30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="" xmlns:lc="http://schemas.openxmlformats.org/drawingml/2006/lockedCanvas" xmlns:a16="http://schemas.microsoft.com/office/drawing/2014/main" id="{4F724A87-D3EF-4A53-BC11-7D25F065E9C9}"/>
              </a:ext>
            </a:extLst>
          </p:cNvPr>
          <p:cNvGrpSpPr/>
          <p:nvPr/>
        </p:nvGrpSpPr>
        <p:grpSpPr>
          <a:xfrm>
            <a:off x="7186411" y="4835514"/>
            <a:ext cx="1584103" cy="1272669"/>
            <a:chOff x="0" y="1588898"/>
            <a:chExt cx="1892523" cy="1931443"/>
          </a:xfrm>
          <a:solidFill>
            <a:schemeClr val="accent2">
              <a:lumMod val="75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16" name="Elipse 15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11D9AE62-77EE-4C1E-B99A-36BD335D27E7}"/>
                </a:ext>
              </a:extLst>
            </p:cNvPr>
            <p:cNvSpPr/>
            <p:nvPr/>
          </p:nvSpPr>
          <p:spPr>
            <a:xfrm>
              <a:off x="0" y="1588898"/>
              <a:ext cx="1892523" cy="1931443"/>
            </a:xfrm>
            <a:prstGeom prst="ellipse">
              <a:avLst/>
            </a:prstGeom>
            <a:solidFill>
              <a:srgbClr val="006B7A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s-PE"/>
            </a:p>
          </p:txBody>
        </p:sp>
        <p:sp>
          <p:nvSpPr>
            <p:cNvPr id="17" name="Elipse 4">
              <a:extLst>
                <a:ext uri="{FF2B5EF4-FFF2-40B4-BE49-F238E27FC236}">
                  <a16:creationId xmlns="" xmlns:lc="http://schemas.openxmlformats.org/drawingml/2006/lockedCanvas" xmlns:a16="http://schemas.microsoft.com/office/drawing/2014/main" id="{4D216925-7538-496A-9A64-E0AFB5BB79D9}"/>
                </a:ext>
              </a:extLst>
            </p:cNvPr>
            <p:cNvSpPr txBox="1"/>
            <p:nvPr/>
          </p:nvSpPr>
          <p:spPr>
            <a:xfrm>
              <a:off x="277154" y="1959826"/>
              <a:ext cx="1338214" cy="1189584"/>
            </a:xfrm>
            <a:prstGeom prst="rect">
              <a:avLst/>
            </a:prstGeom>
            <a:no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0" rIns="20320" bIns="72000" numCol="1" spcCol="1270" anchor="ctr" anchorCtr="0">
              <a:noAutofit/>
            </a:bodyPr>
            <a:lstStyle>
              <a:defPPr>
                <a:defRPr lang="es-E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711200"/>
              <a:r>
                <a:rPr lang="es-PE" sz="2000" b="1" dirty="0" smtClean="0"/>
                <a:t>1’166,845</a:t>
              </a:r>
              <a:r>
                <a:rPr lang="es-PE" sz="2000" dirty="0" smtClean="0"/>
                <a:t> </a:t>
              </a:r>
              <a:r>
                <a:rPr lang="es-PE" sz="1000" b="1" spc="-30" dirty="0" smtClean="0">
                  <a:latin typeface="Arial Narrow" panose="020B0606020202030204" pitchFamily="34" charset="0"/>
                </a:rPr>
                <a:t>HABITANTES</a:t>
              </a:r>
              <a:endParaRPr lang="es-PE" sz="1000" b="1" spc="-30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18" name="Rectángulo 17"/>
          <p:cNvSpPr/>
          <p:nvPr/>
        </p:nvSpPr>
        <p:spPr>
          <a:xfrm>
            <a:off x="5134605" y="1370811"/>
            <a:ext cx="36410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Población: </a:t>
            </a:r>
            <a:r>
              <a:rPr lang="en-US" sz="1400" b="1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Riesgo</a:t>
            </a:r>
            <a:r>
              <a:rPr lang="en-US" sz="1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en-US" sz="1400" b="1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muy</a:t>
            </a:r>
            <a:r>
              <a:rPr lang="en-US" sz="1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alto, </a:t>
            </a:r>
            <a:r>
              <a:rPr lang="en-US" sz="1400" b="1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por</a:t>
            </a:r>
            <a:r>
              <a:rPr lang="en-US" sz="1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en-US" sz="1400" b="1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departamento</a:t>
            </a:r>
            <a:endParaRPr lang="en-US" sz="14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5312997" y="3647939"/>
            <a:ext cx="32739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Población: </a:t>
            </a:r>
            <a:r>
              <a:rPr lang="en-US" sz="1400" b="1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Riesgo</a:t>
            </a:r>
            <a:r>
              <a:rPr lang="en-US" sz="1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alto, </a:t>
            </a:r>
            <a:r>
              <a:rPr lang="en-US" sz="1400" b="1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por</a:t>
            </a:r>
            <a:r>
              <a:rPr lang="en-US" sz="1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en-US" sz="1400" b="1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departamento</a:t>
            </a:r>
            <a:endParaRPr lang="en-US" sz="14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3020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33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KARINA</dc:creator>
  <cp:lastModifiedBy>KARINA</cp:lastModifiedBy>
  <cp:revision>3</cp:revision>
  <dcterms:created xsi:type="dcterms:W3CDTF">2020-04-15T03:58:52Z</dcterms:created>
  <dcterms:modified xsi:type="dcterms:W3CDTF">2020-04-15T19:29:26Z</dcterms:modified>
</cp:coreProperties>
</file>