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151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794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706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100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709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527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371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110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526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279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2B879-50DA-482E-812B-9F4FC73105C7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A528-C830-4AB3-AE53-FD85C9A8B3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34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624" y="4039266"/>
            <a:ext cx="4405609" cy="244754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20" y="304640"/>
            <a:ext cx="4436204" cy="626882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582624" y="344355"/>
            <a:ext cx="45613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smtClean="0"/>
              <a:t>ESCENARIO DE RIESGO </a:t>
            </a:r>
          </a:p>
          <a:p>
            <a:pPr algn="ctr"/>
            <a:r>
              <a:rPr lang="es-PE" b="1" dirty="0" smtClean="0"/>
              <a:t>POR BAJAS TEMPERATURAS</a:t>
            </a:r>
          </a:p>
          <a:p>
            <a:pPr algn="ctr"/>
            <a:r>
              <a:rPr lang="es-PE" sz="1400" dirty="0" smtClean="0"/>
              <a:t>SEGÚN EL PRONÓSTICO PARA </a:t>
            </a:r>
            <a:r>
              <a:rPr lang="es-PE" sz="1400" dirty="0" smtClean="0"/>
              <a:t>MAYO - JULIO </a:t>
            </a:r>
            <a:r>
              <a:rPr lang="es-PE" sz="1400" dirty="0" smtClean="0"/>
              <a:t>2020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xmlns:lc="http://schemas.openxmlformats.org/drawingml/2006/lockedCanvas" xmlns="" id="{4F724A87-D3EF-4A53-BC11-7D25F065E9C9}"/>
              </a:ext>
            </a:extLst>
          </p:cNvPr>
          <p:cNvGrpSpPr/>
          <p:nvPr/>
        </p:nvGrpSpPr>
        <p:grpSpPr>
          <a:xfrm>
            <a:off x="7035943" y="4708466"/>
            <a:ext cx="1492101" cy="1272669"/>
            <a:chOff x="-307539" y="1396086"/>
            <a:chExt cx="1892523" cy="1931443"/>
          </a:xfr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11D9AE62-77EE-4C1E-B99A-36BD335D27E7}"/>
                </a:ext>
              </a:extLst>
            </p:cNvPr>
            <p:cNvSpPr/>
            <p:nvPr/>
          </p:nvSpPr>
          <p:spPr>
            <a:xfrm>
              <a:off x="-307539" y="1396086"/>
              <a:ext cx="1892523" cy="1931443"/>
            </a:xfrm>
            <a:prstGeom prst="ellipse">
              <a:avLst/>
            </a:prstGeom>
            <a:solidFill>
              <a:srgbClr val="006B7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7" name="Elipse 4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4D216925-7538-496A-9A64-E0AFB5BB79D9}"/>
                </a:ext>
              </a:extLst>
            </p:cNvPr>
            <p:cNvSpPr txBox="1"/>
            <p:nvPr/>
          </p:nvSpPr>
          <p:spPr>
            <a:xfrm>
              <a:off x="-80291" y="1736251"/>
              <a:ext cx="1438027" cy="1348631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0" rIns="20320" bIns="72000" numCol="1" spcCol="1270" anchor="ctr" anchorCtr="0">
              <a:no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/>
              <a:r>
                <a:rPr lang="es-PE" sz="2000" b="1" dirty="0" smtClean="0"/>
                <a:t>4’086,677</a:t>
              </a:r>
              <a:endParaRPr lang="es-PE" sz="2000" b="1" dirty="0"/>
            </a:p>
            <a:p>
              <a:pPr lvl="0" algn="ctr" defTabSz="711200"/>
              <a:r>
                <a:rPr lang="es-PE" sz="1000" b="1" spc="-30" dirty="0" smtClean="0">
                  <a:latin typeface="Arial Narrow" panose="020B0606020202030204" pitchFamily="34" charset="0"/>
                </a:rPr>
                <a:t>HABITANTES</a:t>
              </a:r>
              <a:endParaRPr lang="es-PE" sz="1000" b="1" spc="-3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5134605" y="1293537"/>
            <a:ext cx="36410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Población: </a:t>
            </a:r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Riesgo muy alto, por departamento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318148" y="3775673"/>
            <a:ext cx="3273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Población: Riesgo alto, por departamento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2624" y="1582839"/>
            <a:ext cx="4405609" cy="1981550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xmlns:lc="http://schemas.openxmlformats.org/drawingml/2006/lockedCanvas" xmlns="" id="{4F724A87-D3EF-4A53-BC11-7D25F065E9C9}"/>
              </a:ext>
            </a:extLst>
          </p:cNvPr>
          <p:cNvGrpSpPr/>
          <p:nvPr/>
        </p:nvGrpSpPr>
        <p:grpSpPr>
          <a:xfrm>
            <a:off x="7097350" y="2046662"/>
            <a:ext cx="1430694" cy="1223338"/>
            <a:chOff x="0" y="1588898"/>
            <a:chExt cx="1892523" cy="1931443"/>
          </a:xfrm>
          <a:solidFill>
            <a:schemeClr val="accent2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11D9AE62-77EE-4C1E-B99A-36BD335D27E7}"/>
                </a:ext>
              </a:extLst>
            </p:cNvPr>
            <p:cNvSpPr/>
            <p:nvPr/>
          </p:nvSpPr>
          <p:spPr>
            <a:xfrm>
              <a:off x="0" y="1588898"/>
              <a:ext cx="1892523" cy="1931443"/>
            </a:xfrm>
            <a:prstGeom prst="ellipse">
              <a:avLst/>
            </a:prstGeom>
            <a:solidFill>
              <a:srgbClr val="006B7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4" name="Elipse 4">
              <a:extLst>
                <a:ext uri="{FF2B5EF4-FFF2-40B4-BE49-F238E27FC236}">
                  <a16:creationId xmlns:a16="http://schemas.microsoft.com/office/drawing/2014/main" xmlns:lc="http://schemas.openxmlformats.org/drawingml/2006/lockedCanvas" xmlns="" id="{4D216925-7538-496A-9A64-E0AFB5BB79D9}"/>
                </a:ext>
              </a:extLst>
            </p:cNvPr>
            <p:cNvSpPr txBox="1"/>
            <p:nvPr/>
          </p:nvSpPr>
          <p:spPr>
            <a:xfrm>
              <a:off x="277154" y="1959826"/>
              <a:ext cx="1338214" cy="1189584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0" rIns="20320" bIns="72000" numCol="1" spcCol="1270" anchor="ctr" anchorCtr="0">
              <a:no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/>
              <a:r>
                <a:rPr lang="es-PE" sz="2000" b="1" spc="-30" dirty="0"/>
                <a:t>233,472</a:t>
              </a:r>
            </a:p>
            <a:p>
              <a:pPr algn="ctr" defTabSz="711200"/>
              <a:r>
                <a:rPr lang="es-PE" sz="1000" b="1" spc="-30" dirty="0" smtClean="0">
                  <a:latin typeface="Arial Narrow" panose="020B0606020202030204" pitchFamily="34" charset="0"/>
                </a:rPr>
                <a:t>HABITANTES</a:t>
              </a:r>
              <a:endParaRPr lang="es-PE" sz="1000" b="1" spc="-3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8302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33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KARINA</cp:lastModifiedBy>
  <cp:revision>4</cp:revision>
  <dcterms:created xsi:type="dcterms:W3CDTF">2020-04-15T03:58:52Z</dcterms:created>
  <dcterms:modified xsi:type="dcterms:W3CDTF">2020-05-19T07:11:17Z</dcterms:modified>
</cp:coreProperties>
</file>