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35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147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6759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5967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923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1591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913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756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224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647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2301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D8E99-4F5F-4CB8-A58E-88F2CCF28793}" type="datetimeFigureOut">
              <a:rPr lang="es-PE" smtClean="0"/>
              <a:t>05/04/2019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26FB-0C4B-4CE2-96EF-030F0FC5697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164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mindef.gob.pe/simbolos1/escudos/sello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4668" y="2184065"/>
            <a:ext cx="7854892" cy="884209"/>
          </a:xfrm>
        </p:spPr>
        <p:txBody>
          <a:bodyPr>
            <a:normAutofit/>
          </a:bodyPr>
          <a:lstStyle/>
          <a:p>
            <a:r>
              <a:rPr lang="es-PE" sz="4400" b="1" dirty="0" smtClean="0"/>
              <a:t>CONVOCATORIA CAS N°</a:t>
            </a:r>
            <a:r>
              <a:rPr lang="es-PE" sz="4400" dirty="0" smtClean="0"/>
              <a:t> ___-____ </a:t>
            </a:r>
            <a:endParaRPr lang="es-PE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8236591" cy="1842417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60000"/>
              </a:lnSpc>
            </a:pPr>
            <a:r>
              <a:rPr lang="es-PE" dirty="0" smtClean="0"/>
              <a:t>Nombres y Apellidos:_______________________________________</a:t>
            </a:r>
          </a:p>
          <a:p>
            <a:pPr algn="l">
              <a:lnSpc>
                <a:spcPct val="160000"/>
              </a:lnSpc>
            </a:pPr>
            <a:r>
              <a:rPr lang="es-PE" dirty="0" smtClean="0"/>
              <a:t>DNI N°:__________________              Teléfono: __________________</a:t>
            </a:r>
          </a:p>
          <a:p>
            <a:pPr algn="l">
              <a:lnSpc>
                <a:spcPct val="160000"/>
              </a:lnSpc>
            </a:pPr>
            <a:r>
              <a:rPr lang="es-PE" dirty="0" smtClean="0"/>
              <a:t>Correo Electrónico: ________________________________________</a:t>
            </a:r>
            <a:endParaRPr lang="es-PE" dirty="0"/>
          </a:p>
        </p:txBody>
      </p:sp>
      <p:sp>
        <p:nvSpPr>
          <p:cNvPr id="4" name="Rectángulo 3"/>
          <p:cNvSpPr/>
          <p:nvPr/>
        </p:nvSpPr>
        <p:spPr>
          <a:xfrm>
            <a:off x="998290" y="1258350"/>
            <a:ext cx="9227890" cy="4370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343637" y="1490705"/>
            <a:ext cx="8416954" cy="693360"/>
            <a:chOff x="0" y="0"/>
            <a:chExt cx="8412" cy="598"/>
          </a:xfrm>
        </p:grpSpPr>
        <p:pic>
          <p:nvPicPr>
            <p:cNvPr id="6" name="Picture 3" descr="http://www.mindef.gob.pe/simbolos1/escudos/sello.gif"/>
            <p:cNvPicPr>
              <a:picLocks noChangeAspect="1" noChangeArrowheads="1"/>
            </p:cNvPicPr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0" y="29"/>
              <a:ext cx="460" cy="540"/>
            </a:xfrm>
            <a:prstGeom prst="rect">
              <a:avLst/>
            </a:prstGeom>
            <a:noFill/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552" y="3"/>
              <a:ext cx="931" cy="56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lIns="18000" tIns="10800" rIns="18000" bIns="1080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2000" b="1" i="0" u="none" strike="noStrike" baseline="0" dirty="0" smtClean="0">
                  <a:solidFill>
                    <a:srgbClr val="FFFFFF"/>
                  </a:solidFill>
                  <a:latin typeface="Arial"/>
                  <a:cs typeface="Arial"/>
                </a:rPr>
                <a:t>PERÚ</a:t>
              </a:r>
              <a:endParaRPr lang="en-US" sz="2000" b="1" i="0" u="none" strike="noStrike" baseline="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1483" y="0"/>
              <a:ext cx="2336" cy="569"/>
            </a:xfrm>
            <a:prstGeom prst="rect">
              <a:avLst/>
            </a:prstGeom>
            <a:solidFill>
              <a:srgbClr val="3333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lIns="18000" tIns="10800" rIns="18000" bIns="1080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050" b="1" i="0" u="none" strike="noStrike" baseline="0" dirty="0" err="1" smtClean="0">
                  <a:solidFill>
                    <a:schemeClr val="bg1"/>
                  </a:solidFill>
                  <a:latin typeface="Arial"/>
                  <a:cs typeface="Arial"/>
                </a:rPr>
                <a:t>Ministerio</a:t>
              </a:r>
              <a:r>
                <a:rPr lang="en-US" sz="1050" b="1" i="0" u="none" strike="noStrike" baseline="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r>
                <a:rPr lang="en-US" sz="1050" b="1" i="0" u="none" strike="noStrike" baseline="0" dirty="0">
                  <a:solidFill>
                    <a:schemeClr val="bg1"/>
                  </a:solidFill>
                  <a:latin typeface="Arial"/>
                  <a:cs typeface="Arial"/>
                </a:rPr>
                <a:t>de </a:t>
              </a:r>
              <a:r>
                <a:rPr lang="en-US" sz="1050" b="1" i="0" u="none" strike="noStrike" baseline="0" dirty="0" err="1">
                  <a:solidFill>
                    <a:schemeClr val="bg1"/>
                  </a:solidFill>
                  <a:latin typeface="Arial"/>
                  <a:cs typeface="Arial"/>
                </a:rPr>
                <a:t>Defensa</a:t>
              </a:r>
              <a:endParaRPr lang="en-US" sz="1050" b="1" i="0" u="none" strike="noStrike" baseline="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3819" y="0"/>
              <a:ext cx="2704" cy="569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lIns="18000" tIns="10800" rIns="18000" bIns="1080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000" b="1" i="0" u="none" strike="noStrike" baseline="0" dirty="0" smtClean="0">
                  <a:solidFill>
                    <a:srgbClr val="FFFFFF"/>
                  </a:solidFill>
                  <a:latin typeface="Arial"/>
                  <a:cs typeface="Arial"/>
                </a:rPr>
                <a:t>Centro </a:t>
              </a:r>
              <a:r>
                <a:rPr lang="en-US" sz="1000" b="1" i="0" u="none" strike="noStrike" baseline="0" dirty="0">
                  <a:solidFill>
                    <a:srgbClr val="FFFFFF"/>
                  </a:solidFill>
                  <a:latin typeface="Arial"/>
                  <a:cs typeface="Arial"/>
                </a:rPr>
                <a:t>Nacional de  </a:t>
              </a:r>
              <a:r>
                <a:rPr lang="en-US" sz="1000" b="1" i="0" u="none" strike="noStrike" baseline="0" dirty="0" err="1">
                  <a:solidFill>
                    <a:srgbClr val="FFFFFF"/>
                  </a:solidFill>
                  <a:latin typeface="Arial"/>
                  <a:cs typeface="Arial"/>
                </a:rPr>
                <a:t>Estimación</a:t>
              </a:r>
              <a:r>
                <a:rPr lang="en-US" sz="1000" b="1" i="0" u="none" strike="noStrike" baseline="0" dirty="0">
                  <a:solidFill>
                    <a:srgbClr val="FFFFFF"/>
                  </a:solidFill>
                  <a:latin typeface="Arial"/>
                  <a:cs typeface="Arial"/>
                </a:rPr>
                <a:t>, </a:t>
              </a:r>
              <a:r>
                <a:rPr lang="en-US" sz="1000" b="1" i="0" u="none" strike="noStrike" baseline="0" dirty="0" err="1">
                  <a:solidFill>
                    <a:srgbClr val="FFFFFF"/>
                  </a:solidFill>
                  <a:latin typeface="Arial"/>
                  <a:cs typeface="Arial"/>
                </a:rPr>
                <a:t>Prevención</a:t>
              </a:r>
              <a:r>
                <a:rPr lang="en-US" sz="1000" b="1" i="0" u="none" strike="noStrike" baseline="0" dirty="0">
                  <a:solidFill>
                    <a:srgbClr val="FFFFFF"/>
                  </a:solidFill>
                  <a:latin typeface="Arial"/>
                  <a:cs typeface="Arial"/>
                </a:rPr>
                <a:t> y </a:t>
              </a:r>
              <a:r>
                <a:rPr lang="en-US" sz="1000" b="1" i="0" u="none" strike="noStrike" baseline="0" dirty="0" err="1">
                  <a:solidFill>
                    <a:srgbClr val="FFFFFF"/>
                  </a:solidFill>
                  <a:latin typeface="Arial"/>
                  <a:cs typeface="Arial"/>
                </a:rPr>
                <a:t>Reducción</a:t>
              </a:r>
              <a:r>
                <a:rPr lang="en-US" sz="1000" b="1" i="0" u="none" strike="noStrike" baseline="0" dirty="0">
                  <a:solidFill>
                    <a:srgbClr val="FFFFFF"/>
                  </a:solidFill>
                  <a:latin typeface="Arial"/>
                  <a:cs typeface="Arial"/>
                </a:rPr>
                <a:t> del </a:t>
              </a:r>
              <a:r>
                <a:rPr lang="en-US" sz="1000" b="1" i="0" u="none" strike="noStrike" baseline="0" dirty="0" err="1">
                  <a:solidFill>
                    <a:srgbClr val="FFFFFF"/>
                  </a:solidFill>
                  <a:latin typeface="Arial"/>
                  <a:cs typeface="Arial"/>
                </a:rPr>
                <a:t>Riesgo</a:t>
              </a:r>
              <a:r>
                <a:rPr lang="en-US" sz="1000" b="1" i="0" u="none" strike="noStrike" baseline="0" dirty="0">
                  <a:solidFill>
                    <a:srgbClr val="FFFFFF"/>
                  </a:solidFill>
                  <a:latin typeface="Arial"/>
                  <a:cs typeface="Arial"/>
                </a:rPr>
                <a:t>  </a:t>
              </a:r>
              <a:r>
                <a:rPr lang="en-US" sz="1000" b="1" i="0" u="none" strike="noStrike" baseline="0" dirty="0" err="1">
                  <a:solidFill>
                    <a:srgbClr val="FFFFFF"/>
                  </a:solidFill>
                  <a:latin typeface="Arial"/>
                  <a:cs typeface="Arial"/>
                </a:rPr>
                <a:t>Desastres</a:t>
              </a:r>
              <a:r>
                <a:rPr lang="en-US" sz="1000" b="1" i="0" u="none" strike="noStrike" baseline="0" dirty="0">
                  <a:solidFill>
                    <a:srgbClr val="FFFFFF"/>
                  </a:solidFill>
                  <a:latin typeface="Arial"/>
                  <a:cs typeface="Arial"/>
                </a:rPr>
                <a:t>  - </a:t>
              </a:r>
              <a:r>
                <a:rPr lang="en-US" sz="1000" b="1" i="0" u="none" strike="noStrike" baseline="0" dirty="0" smtClean="0">
                  <a:solidFill>
                    <a:srgbClr val="FFFFFF"/>
                  </a:solidFill>
                  <a:latin typeface="Arial"/>
                  <a:cs typeface="Arial"/>
                </a:rPr>
                <a:t>CENEPRED</a:t>
              </a:r>
              <a:endParaRPr lang="en-US" sz="1000" b="1" i="0" u="none" strike="noStrike" baseline="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523" y="3"/>
              <a:ext cx="1889" cy="56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lIns="7200" tIns="10800" rIns="7200" bIns="10800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rtl="0">
                <a:defRPr sz="1000"/>
              </a:pPr>
              <a:r>
                <a:rPr lang="en-US" sz="1050" b="1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RECURSOS HUMANOS</a:t>
              </a: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1483" y="0"/>
              <a:ext cx="0" cy="569"/>
            </a:xfrm>
            <a:prstGeom prst="line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PE" sz="3200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3819" y="0"/>
              <a:ext cx="0" cy="598"/>
            </a:xfrm>
            <a:prstGeom prst="line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PE" sz="3200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6523" y="0"/>
              <a:ext cx="0" cy="572"/>
            </a:xfrm>
            <a:prstGeom prst="line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PE" sz="3200"/>
            </a:p>
          </p:txBody>
        </p:sp>
      </p:grpSp>
    </p:spTree>
    <p:extLst>
      <p:ext uri="{BB962C8B-B14F-4D97-AF65-F5344CB8AC3E}">
        <p14:creationId xmlns:p14="http://schemas.microsoft.com/office/powerpoint/2010/main" val="18877135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CONVOCATORIA CAS N° ___-____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CONVOCATORIA CAS N° ___-____ </dc:title>
  <dc:creator>Henrry Garcia Estofanero</dc:creator>
  <cp:lastModifiedBy>Henrry Garcia Estofanero</cp:lastModifiedBy>
  <cp:revision>2</cp:revision>
  <dcterms:created xsi:type="dcterms:W3CDTF">2019-04-05T16:42:25Z</dcterms:created>
  <dcterms:modified xsi:type="dcterms:W3CDTF">2019-04-05T21:44:04Z</dcterms:modified>
</cp:coreProperties>
</file>