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25" r:id="rId3"/>
    <p:sldId id="327" r:id="rId4"/>
    <p:sldId id="322" r:id="rId5"/>
    <p:sldId id="324" r:id="rId6"/>
    <p:sldId id="259" r:id="rId7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433" autoAdjust="0"/>
  </p:normalViewPr>
  <p:slideViewPr>
    <p:cSldViewPr snapToGrid="0">
      <p:cViewPr>
        <p:scale>
          <a:sx n="140" d="100"/>
          <a:sy n="140" d="100"/>
        </p:scale>
        <p:origin x="1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7470" y="31574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 </a:t>
            </a:r>
            <a:r>
              <a:rPr lang="es-PE" sz="2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20/03/2017 (12:00 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" t="772" r="703"/>
          <a:stretch/>
        </p:blipFill>
        <p:spPr>
          <a:xfrm>
            <a:off x="0" y="526941"/>
            <a:ext cx="9144302" cy="51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94" y="579120"/>
            <a:ext cx="4021497" cy="5740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38" y="579120"/>
            <a:ext cx="4011543" cy="5740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9359" y="403398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9756" y="335602"/>
            <a:ext cx="4018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20 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curvada hacia la derecha 6"/>
          <p:cNvSpPr/>
          <p:nvPr/>
        </p:nvSpPr>
        <p:spPr>
          <a:xfrm rot="14021045">
            <a:off x="1880916" y="4058569"/>
            <a:ext cx="284874" cy="963278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8751" y="4512830"/>
            <a:ext cx="1162129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HUAROCHIRI, localidad </a:t>
            </a:r>
            <a:r>
              <a:rPr lang="es-PE" sz="500" b="1" dirty="0" err="1" smtClean="0"/>
              <a:t>Huinco</a:t>
            </a:r>
            <a:r>
              <a:rPr lang="es-PE" sz="500" b="1" dirty="0" smtClean="0"/>
              <a:t> distrito de San Pedro de Casta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UAYCOS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echa curvada hacia la derecha 9"/>
          <p:cNvSpPr/>
          <p:nvPr/>
        </p:nvSpPr>
        <p:spPr>
          <a:xfrm rot="2015899" flipH="1">
            <a:off x="5492794" y="1858605"/>
            <a:ext cx="255972" cy="72446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Flecha curvada hacia la derecha 13"/>
          <p:cNvSpPr/>
          <p:nvPr/>
        </p:nvSpPr>
        <p:spPr>
          <a:xfrm rot="3759225">
            <a:off x="1862861" y="2383237"/>
            <a:ext cx="248507" cy="888148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07463" y="2697244"/>
            <a:ext cx="1162129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Quebrada El </a:t>
            </a:r>
            <a:r>
              <a:rPr lang="es-PE" sz="500" b="1" dirty="0" err="1" smtClean="0"/>
              <a:t>Leon</a:t>
            </a:r>
            <a:r>
              <a:rPr lang="es-PE" sz="500" b="1" dirty="0" smtClean="0"/>
              <a:t>, </a:t>
            </a:r>
          </a:p>
          <a:p>
            <a:pPr algn="ctr"/>
            <a:r>
              <a:rPr lang="es-PE" sz="500" b="1" dirty="0" smtClean="0"/>
              <a:t>Huanchaco inundado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QUEBRADAS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57086" y="1743093"/>
            <a:ext cx="90665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err="1" smtClean="0"/>
              <a:t>Qda</a:t>
            </a:r>
            <a:r>
              <a:rPr lang="es-PE" sz="500" b="1" dirty="0" smtClean="0"/>
              <a:t> </a:t>
            </a:r>
            <a:r>
              <a:rPr lang="es-PE" sz="500" b="1" dirty="0" err="1" smtClean="0"/>
              <a:t>Charanal</a:t>
            </a:r>
            <a:r>
              <a:rPr lang="es-PE" sz="500" b="1" dirty="0" smtClean="0"/>
              <a:t>, Chulucanas, aislamiento de varios CCPP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 QDA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 curvada hacia la derecha 14"/>
          <p:cNvSpPr/>
          <p:nvPr/>
        </p:nvSpPr>
        <p:spPr>
          <a:xfrm rot="20703209" flipV="1">
            <a:off x="5200612" y="2613354"/>
            <a:ext cx="319314" cy="1253446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66763" y="3238248"/>
            <a:ext cx="1162129" cy="723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Rio La Leche, afecta </a:t>
            </a:r>
            <a:r>
              <a:rPr lang="es-PE" sz="500" b="1" dirty="0" err="1" smtClean="0"/>
              <a:t>Illimo</a:t>
            </a:r>
            <a:r>
              <a:rPr lang="es-PE" sz="500" b="1" dirty="0" smtClean="0"/>
              <a:t> y Pacora</a:t>
            </a:r>
          </a:p>
          <a:p>
            <a:pPr algn="ctr"/>
            <a:r>
              <a:rPr lang="es-PE" sz="500" b="1" dirty="0" err="1" smtClean="0"/>
              <a:t>Pitipo</a:t>
            </a:r>
            <a:r>
              <a:rPr lang="es-PE" sz="500" b="1" dirty="0" smtClean="0"/>
              <a:t> afectación Puente </a:t>
            </a:r>
            <a:r>
              <a:rPr lang="es-PE" sz="500" b="1" dirty="0" err="1" smtClean="0"/>
              <a:t>Puchaca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Crecida </a:t>
            </a:r>
            <a:r>
              <a:rPr lang="es-PE" sz="500" b="1" dirty="0" err="1" smtClean="0"/>
              <a:t>Qda</a:t>
            </a:r>
            <a:r>
              <a:rPr lang="es-PE" sz="500" b="1" dirty="0" smtClean="0"/>
              <a:t> </a:t>
            </a:r>
            <a:r>
              <a:rPr lang="es-PE" sz="500" b="1" dirty="0" err="1" smtClean="0"/>
              <a:t>Colan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Puerto Arturo, Reque, </a:t>
            </a:r>
            <a:r>
              <a:rPr lang="pt-BR" sz="500" b="1" dirty="0" err="1" smtClean="0"/>
              <a:t>Callanca</a:t>
            </a:r>
            <a:r>
              <a:rPr lang="pt-BR" sz="500" b="1" dirty="0"/>
              <a:t> </a:t>
            </a:r>
            <a:r>
              <a:rPr lang="pt-BR" sz="500" b="1" dirty="0" smtClean="0"/>
              <a:t>y </a:t>
            </a:r>
            <a:r>
              <a:rPr lang="pt-BR" sz="500" b="1" dirty="0" err="1" smtClean="0"/>
              <a:t>Monsefu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 - PRECIPITACIONES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5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  <p:bldP spid="13" grpId="0" animBg="1"/>
      <p:bldP spid="9" grpId="0" animBg="1"/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538" y="0"/>
            <a:ext cx="543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ZONAS DE EXPOSICIÓN POR 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MOVIMIENTOS EN MASA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25767"/>
            <a:ext cx="62484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34342" y="0"/>
            <a:ext cx="543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ZONAS DE EXPOSICIÓN POR 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INUNDACIÓN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12" y="369332"/>
            <a:ext cx="6096188" cy="58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16022</TotalTime>
  <Words>135</Words>
  <Application>Microsoft Office PowerPoint</Application>
  <PresentationFormat>Presentación en pantalla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443</cp:revision>
  <cp:lastPrinted>2017-03-15T21:11:14Z</cp:lastPrinted>
  <dcterms:created xsi:type="dcterms:W3CDTF">2016-01-13T16:13:53Z</dcterms:created>
  <dcterms:modified xsi:type="dcterms:W3CDTF">2017-03-20T21:28:15Z</dcterms:modified>
</cp:coreProperties>
</file>