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319" r:id="rId4"/>
    <p:sldId id="259" r:id="rId5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1F7B91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670" y="2916195"/>
            <a:ext cx="8107680" cy="1547478"/>
          </a:xfrm>
        </p:spPr>
        <p:txBody>
          <a:bodyPr>
            <a:normAutofit/>
          </a:bodyPr>
          <a:lstStyle/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04/03/2017 (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:41)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0616" y="2290270"/>
            <a:ext cx="8971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>
                <a:solidFill>
                  <a:schemeClr val="bg1"/>
                </a:solidFill>
              </a:rPr>
              <a:t>Para la identificación de las localidades con mayor probabilidad que puedan desencadenarse eventos tales como: Inundaciones y Huaycos se </a:t>
            </a:r>
            <a:r>
              <a:rPr lang="es-PE" sz="1400" b="1" dirty="0" smtClean="0">
                <a:solidFill>
                  <a:schemeClr val="bg1"/>
                </a:solidFill>
              </a:rPr>
              <a:t>utilizó </a:t>
            </a:r>
            <a:r>
              <a:rPr lang="es-PE" sz="1400" b="1" dirty="0">
                <a:solidFill>
                  <a:schemeClr val="bg1"/>
                </a:solidFill>
              </a:rPr>
              <a:t>el Escenario de Riesgo en base al pronóstico de precipitaciones de SENAMHI (</a:t>
            </a:r>
            <a:r>
              <a:rPr lang="es-PE" sz="1400" b="1" dirty="0" smtClean="0">
                <a:solidFill>
                  <a:schemeClr val="bg1"/>
                </a:solidFill>
              </a:rPr>
              <a:t>del </a:t>
            </a:r>
            <a:r>
              <a:rPr lang="es-PE" sz="1400" b="1" dirty="0" smtClean="0">
                <a:solidFill>
                  <a:schemeClr val="bg1"/>
                </a:solidFill>
              </a:rPr>
              <a:t>04.03.2017</a:t>
            </a:r>
            <a:r>
              <a:rPr lang="es-PE" sz="1400" b="1" dirty="0">
                <a:solidFill>
                  <a:schemeClr val="bg1"/>
                </a:solidFill>
              </a:rPr>
              <a:t>) y la información de la ANA sobre identificación de poblaciones vulnerables por activación de quebradas, puntos 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2016-2017 y puntos </a:t>
            </a:r>
            <a:r>
              <a:rPr lang="es-PE" sz="1400" b="1" dirty="0">
                <a:solidFill>
                  <a:schemeClr val="bg1"/>
                </a:solidFill>
              </a:rPr>
              <a:t>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2015-2016.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Las localidades en rojo son aquellas que presentan mayor riesgo y donde se recomienda mantener maquinaria para casos de emergencia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Importante considerar </a:t>
            </a:r>
            <a:r>
              <a:rPr lang="es-PE" sz="1400" b="1" dirty="0" smtClean="0">
                <a:solidFill>
                  <a:schemeClr val="bg1"/>
                </a:solidFill>
              </a:rPr>
              <a:t>los </a:t>
            </a:r>
            <a:r>
              <a:rPr lang="es-PE" sz="1400" b="1" dirty="0">
                <a:solidFill>
                  <a:schemeClr val="bg1"/>
                </a:solidFill>
              </a:rPr>
              <a:t>distritos en la parte </a:t>
            </a:r>
            <a:r>
              <a:rPr lang="es-PE" sz="1400" b="1" dirty="0" smtClean="0">
                <a:solidFill>
                  <a:schemeClr val="bg1"/>
                </a:solidFill>
              </a:rPr>
              <a:t>media y baja de </a:t>
            </a:r>
            <a:r>
              <a:rPr lang="es-PE" sz="1400" b="1" dirty="0">
                <a:solidFill>
                  <a:schemeClr val="bg1"/>
                </a:solidFill>
              </a:rPr>
              <a:t>las cuencas expuestas a los pronósticos antes mencionados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80808" y="796536"/>
            <a:ext cx="2550435" cy="6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48360" y="433941"/>
            <a:ext cx="4661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por inundación en zonas con probabilidad de lluvias</a:t>
            </a:r>
            <a:endParaRPr lang="es-PE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321" y="4274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 alta por movimientos en masa en zonas con probabilidad de lluvias</a:t>
            </a:r>
            <a:endParaRPr lang="es-PE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1" y="1149019"/>
            <a:ext cx="3288131" cy="44856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361" y="1149019"/>
            <a:ext cx="3251937" cy="4485661"/>
          </a:xfrm>
          <a:prstGeom prst="rect">
            <a:avLst/>
          </a:prstGeom>
        </p:spPr>
      </p:pic>
      <p:sp>
        <p:nvSpPr>
          <p:cNvPr id="8" name="Flecha curvada hacia la izquierda 7"/>
          <p:cNvSpPr/>
          <p:nvPr/>
        </p:nvSpPr>
        <p:spPr>
          <a:xfrm rot="14368282">
            <a:off x="285186" y="1721723"/>
            <a:ext cx="762393" cy="1237120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 rot="8237744" flipH="1">
            <a:off x="3592970" y="3020330"/>
            <a:ext cx="739925" cy="1237120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2321" y="3169685"/>
            <a:ext cx="1548713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PIURA</a:t>
            </a:r>
            <a:endParaRPr lang="es-PE" sz="700" b="1" dirty="0" smtClean="0"/>
          </a:p>
          <a:p>
            <a:pPr algn="ctr"/>
            <a:r>
              <a:rPr lang="es-PE" sz="700" b="1" dirty="0" smtClean="0"/>
              <a:t>PIURA</a:t>
            </a:r>
            <a:endParaRPr lang="es-PE" sz="700" b="1" dirty="0" smtClean="0"/>
          </a:p>
          <a:p>
            <a:pPr algn="ctr"/>
            <a:r>
              <a:rPr lang="es-PE" sz="700" b="1" dirty="0" smtClean="0"/>
              <a:t>TAMBO GRANDE</a:t>
            </a:r>
            <a:endParaRPr lang="es-PE" sz="700" b="1" dirty="0" smtClean="0"/>
          </a:p>
          <a:p>
            <a:pPr algn="ctr"/>
            <a:r>
              <a:rPr lang="es-PE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05608" y="4404745"/>
            <a:ext cx="1548713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UCAYALI</a:t>
            </a:r>
          </a:p>
          <a:p>
            <a:pPr algn="ctr"/>
            <a:r>
              <a:rPr lang="es-PE" sz="700" b="1" dirty="0" smtClean="0"/>
              <a:t>ATALAYA</a:t>
            </a:r>
          </a:p>
          <a:p>
            <a:pPr algn="ctr"/>
            <a:r>
              <a:rPr lang="es-PE" sz="700" b="1" dirty="0" smtClean="0"/>
              <a:t>RAYMONDI</a:t>
            </a:r>
          </a:p>
          <a:p>
            <a:pPr algn="ctr"/>
            <a:r>
              <a:rPr lang="es-PE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11507</TotalTime>
  <Words>115</Words>
  <Application>Microsoft Office PowerPoint</Application>
  <PresentationFormat>Presentación en pantalla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IDENTIFICACIÓN DE PROBABLES LOCALIDADES AFECTADAS (PRONÓSTICO DE PRECIPITACIONES 04/03/2017 (12:41)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347</cp:revision>
  <cp:lastPrinted>2017-02-13T21:29:27Z</cp:lastPrinted>
  <dcterms:created xsi:type="dcterms:W3CDTF">2016-01-13T16:13:53Z</dcterms:created>
  <dcterms:modified xsi:type="dcterms:W3CDTF">2017-03-05T15:34:22Z</dcterms:modified>
</cp:coreProperties>
</file>