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319" r:id="rId3"/>
    <p:sldId id="320" r:id="rId4"/>
    <p:sldId id="259" r:id="rId5"/>
  </p:sldIdLst>
  <p:sldSz cx="9144000" cy="6858000" type="screen4x3"/>
  <p:notesSz cx="6805613" cy="99441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B91"/>
    <a:srgbClr val="FF3300"/>
    <a:srgbClr val="00FFFF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64" autoAdjust="0"/>
    <p:restoredTop sz="94660"/>
  </p:normalViewPr>
  <p:slideViewPr>
    <p:cSldViewPr snapToGrid="0">
      <p:cViewPr>
        <p:scale>
          <a:sx n="66" d="100"/>
          <a:sy n="66" d="100"/>
        </p:scale>
        <p:origin x="2784" y="118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08/03/2017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9657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08/03/2017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35244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08/03/2017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27181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08/03/2017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5628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08/03/2017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5012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08/03/2017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6851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08/03/2017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00072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08/03/2017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5555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08/03/2017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22378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08/03/2017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0849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B86D-1AAE-4195-A06E-E8FEF04D5022}" type="datetimeFigureOut">
              <a:rPr lang="es-PE" smtClean="0"/>
              <a:t>08/03/2017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0503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B86D-1AAE-4195-A06E-E8FEF04D5022}" type="datetimeFigureOut">
              <a:rPr lang="es-PE" smtClean="0"/>
              <a:t>08/03/2017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81D5-CCA8-4840-8ABD-6D304A8EC09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7972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oporte-sigrid@cenepred.gob.pe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646670" y="2916195"/>
            <a:ext cx="8107680" cy="15474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IDENTIFICACIÓN DE PROBABLES LOCALIDADES AFECTADAS</a:t>
            </a:r>
            <a:br>
              <a:rPr lang="es-PE" sz="36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(PRONÓSTICO DE PRECIPITACIONES </a:t>
            </a: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08/03/2017 </a:t>
            </a: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(12:00 HORAS)</a:t>
            </a:r>
            <a:endParaRPr lang="es-PE" sz="20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20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67268" t="9621" r="17732" b="13906"/>
          <a:stretch/>
        </p:blipFill>
        <p:spPr>
          <a:xfrm>
            <a:off x="5281528" y="939629"/>
            <a:ext cx="3277782" cy="469988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67320" t="12134" r="17601" b="10969"/>
          <a:stretch/>
        </p:blipFill>
        <p:spPr>
          <a:xfrm>
            <a:off x="933639" y="939629"/>
            <a:ext cx="3276987" cy="469988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548360" y="433941"/>
            <a:ext cx="46619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muy alta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inundación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zonas con probabilidad de lluvias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2321" y="42748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Mapa de exposición alta y </a:t>
            </a:r>
            <a:r>
              <a:rPr lang="es-PE" sz="1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muy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alta por </a:t>
            </a:r>
            <a:r>
              <a:rPr lang="es-PE" sz="1000" b="1" dirty="0">
                <a:solidFill>
                  <a:srgbClr val="1F7B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movimientos en masa </a:t>
            </a:r>
            <a:r>
              <a:rPr lang="es-PE" sz="1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zonas con probabilidad de lluvias</a:t>
            </a:r>
          </a:p>
        </p:txBody>
      </p:sp>
      <p:sp>
        <p:nvSpPr>
          <p:cNvPr id="8" name="Flecha curvada hacia la izquierda 7"/>
          <p:cNvSpPr/>
          <p:nvPr/>
        </p:nvSpPr>
        <p:spPr>
          <a:xfrm rot="14602479">
            <a:off x="4856662" y="1630940"/>
            <a:ext cx="562742" cy="1216098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44007" y="-22994"/>
            <a:ext cx="7603582" cy="387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1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comparativo del escenario de Riesgo del 01 – 07 marzo  con las ocurrencias registradas por INDECI</a:t>
            </a:r>
            <a:endParaRPr lang="es-PE" sz="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lecha curvada hacia la izquierda 13"/>
          <p:cNvSpPr/>
          <p:nvPr/>
        </p:nvSpPr>
        <p:spPr>
          <a:xfrm rot="14668049">
            <a:off x="535682" y="1534146"/>
            <a:ext cx="445184" cy="1563339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-68832" y="2329623"/>
            <a:ext cx="1171137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PIURA</a:t>
            </a:r>
          </a:p>
          <a:p>
            <a:pPr algn="ctr"/>
            <a:r>
              <a:rPr lang="es-PE" sz="700" b="1" dirty="0" smtClean="0"/>
              <a:t>HUANCABAMBA</a:t>
            </a:r>
          </a:p>
          <a:p>
            <a:pPr algn="ctr"/>
            <a:r>
              <a:rPr lang="es-PE" sz="700" b="1" dirty="0" smtClean="0"/>
              <a:t>HUARMACA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DESLIZAMIENTOS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01/03/2017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330977" y="3289573"/>
            <a:ext cx="946308" cy="76944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PIURA</a:t>
            </a:r>
          </a:p>
          <a:p>
            <a:pPr algn="ctr"/>
            <a:r>
              <a:rPr lang="es-PE" sz="700" b="1" dirty="0" smtClean="0"/>
              <a:t>PIURA</a:t>
            </a:r>
          </a:p>
          <a:p>
            <a:pPr algn="ctr"/>
            <a:r>
              <a:rPr lang="pt-BR" sz="700" b="1" dirty="0" smtClean="0"/>
              <a:t>TAMBO GRANDE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PRECIPITACIONES INTENSAS</a:t>
            </a:r>
            <a:endParaRPr lang="es-PE" sz="7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06/03/2017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250431" y="2116692"/>
            <a:ext cx="1202087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PIURA</a:t>
            </a:r>
          </a:p>
          <a:p>
            <a:pPr algn="ctr"/>
            <a:r>
              <a:rPr lang="es-PE" sz="700" b="1" dirty="0" smtClean="0"/>
              <a:t>PIURA</a:t>
            </a:r>
          </a:p>
          <a:p>
            <a:pPr algn="ctr"/>
            <a:r>
              <a:rPr lang="es-PE" sz="700" b="1" dirty="0" smtClean="0"/>
              <a:t>TAMBO GRANDE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INUNDACION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03/03/2017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Flecha curvada hacia la izquierda 18"/>
          <p:cNvSpPr/>
          <p:nvPr/>
        </p:nvSpPr>
        <p:spPr>
          <a:xfrm rot="14009300">
            <a:off x="5096001" y="2133002"/>
            <a:ext cx="371054" cy="1203546"/>
          </a:xfrm>
          <a:prstGeom prst="curvedLeftArrow">
            <a:avLst>
              <a:gd name="adj1" fmla="val 12215"/>
              <a:gd name="adj2" fmla="val 39698"/>
              <a:gd name="adj3" fmla="val 25000"/>
            </a:avLst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4532129" y="3119392"/>
            <a:ext cx="972971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PE" sz="700" b="1" dirty="0" smtClean="0"/>
              <a:t>LAMBAYEQUE</a:t>
            </a:r>
          </a:p>
          <a:p>
            <a:pPr algn="ctr"/>
            <a:r>
              <a:rPr lang="pt-BR" sz="700" b="1" dirty="0" smtClean="0"/>
              <a:t>CHICLAYO</a:t>
            </a:r>
            <a:endParaRPr lang="es-PE" sz="700" b="1" dirty="0" smtClean="0"/>
          </a:p>
          <a:p>
            <a:pPr algn="ctr"/>
            <a:r>
              <a:rPr lang="pt-BR" sz="700" b="1" dirty="0" smtClean="0"/>
              <a:t>PATAMO </a:t>
            </a:r>
          </a:p>
          <a:p>
            <a:pPr algn="ctr"/>
            <a:r>
              <a:rPr lang="es-PE" sz="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DESBORDE</a:t>
            </a:r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PE" sz="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06/03/2017</a:t>
            </a:r>
            <a:endParaRPr lang="es-PE" sz="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Flecha curvada hacia la izquierda 20"/>
          <p:cNvSpPr/>
          <p:nvPr/>
        </p:nvSpPr>
        <p:spPr>
          <a:xfrm>
            <a:off x="1266726" y="2202850"/>
            <a:ext cx="383418" cy="1654729"/>
          </a:xfrm>
          <a:prstGeom prst="curvedLeftArrow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46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139427"/>
              </p:ext>
            </p:extLst>
          </p:nvPr>
        </p:nvGraphicFramePr>
        <p:xfrm>
          <a:off x="171963" y="880312"/>
          <a:ext cx="4086997" cy="3839974"/>
        </p:xfrm>
        <a:graphic>
          <a:graphicData uri="http://schemas.openxmlformats.org/drawingml/2006/table">
            <a:tbl>
              <a:tblPr/>
              <a:tblGrid>
                <a:gridCol w="1259027"/>
                <a:gridCol w="861950"/>
                <a:gridCol w="745732"/>
                <a:gridCol w="1220288"/>
              </a:tblGrid>
              <a:tr h="327931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ZONAS DE EXPOSICIÓN POR MOVIMIENTO EN MASA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306774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8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PROVINCIA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8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DISTRITOS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8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% PROBABILIDAD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8B8"/>
                    </a:solidFill>
                  </a:tcPr>
                </a:tc>
              </a:tr>
              <a:tr h="211569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569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569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PASCO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569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569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LIBERTAD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569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HUANUCO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569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CAJAMARCA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569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AYACUCHO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569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AREQUIPA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569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APURIMAC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569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ANCASH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569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HUANCAVELICA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569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CUSCO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147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PUNO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725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528950"/>
              </p:ext>
            </p:extLst>
          </p:nvPr>
        </p:nvGraphicFramePr>
        <p:xfrm>
          <a:off x="4628636" y="906700"/>
          <a:ext cx="3988144" cy="2231919"/>
        </p:xfrm>
        <a:graphic>
          <a:graphicData uri="http://schemas.openxmlformats.org/drawingml/2006/table">
            <a:tbl>
              <a:tblPr/>
              <a:tblGrid>
                <a:gridCol w="1228575"/>
                <a:gridCol w="841102"/>
                <a:gridCol w="727694"/>
                <a:gridCol w="1190773"/>
              </a:tblGrid>
              <a:tr h="325899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ZONAS DE EXPOSICIÓN PORINUNDACION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296272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DEPARTAMENTO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8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 dirty="0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PROVINCIA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8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DISTRITOS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8B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1" i="0" u="none" strike="noStrike">
                          <a:solidFill>
                            <a:srgbClr val="F2F2F2"/>
                          </a:solidFill>
                          <a:effectLst/>
                          <a:latin typeface="Calibri" panose="020F0502020204030204" pitchFamily="34" charset="0"/>
                        </a:rPr>
                        <a:t>% PROBABILIDAD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2A8B8"/>
                    </a:solidFill>
                  </a:tcPr>
                </a:tc>
              </a:tr>
              <a:tr h="197515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TUMBES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515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PIURA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515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PASCO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515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ICA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515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LAMBAYEQUE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515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LIBERTAD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 a 99%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391">
                <a:tc>
                  <a:txBody>
                    <a:bodyPr/>
                    <a:lstStyle/>
                    <a:p>
                      <a:pPr algn="l" fontAlgn="b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AREQUIPA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 a 79%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267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0433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896039" y="4142940"/>
            <a:ext cx="36683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Consultas:</a:t>
            </a:r>
          </a:p>
          <a:p>
            <a:pPr algn="ctr"/>
            <a:r>
              <a:rPr lang="es-P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soporte-sigrid@cenepred.gob.pe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11836</TotalTime>
  <Words>277</Words>
  <Application>Microsoft Office PowerPoint</Application>
  <PresentationFormat>Presentación en pantalla (4:3)</PresentationFormat>
  <Paragraphs>124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CURSO DE FORMACIÓN</dc:title>
  <dc:creator>Laura Aledo Uema</dc:creator>
  <cp:lastModifiedBy>MODULO20</cp:lastModifiedBy>
  <cp:revision>364</cp:revision>
  <cp:lastPrinted>2017-02-13T21:29:27Z</cp:lastPrinted>
  <dcterms:created xsi:type="dcterms:W3CDTF">2016-01-13T16:13:53Z</dcterms:created>
  <dcterms:modified xsi:type="dcterms:W3CDTF">2017-03-08T19:00:53Z</dcterms:modified>
</cp:coreProperties>
</file>