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>
        <p:scale>
          <a:sx n="100" d="100"/>
          <a:sy n="100" d="100"/>
        </p:scale>
        <p:origin x="1794" y="45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09/03/2017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09/03/2017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7618" t="16309" r="18008" b="12764"/>
          <a:stretch/>
        </p:blipFill>
        <p:spPr>
          <a:xfrm>
            <a:off x="5249594" y="962200"/>
            <a:ext cx="3358277" cy="466021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67425" t="16514" r="18034" b="11657"/>
          <a:stretch/>
        </p:blipFill>
        <p:spPr>
          <a:xfrm>
            <a:off x="860163" y="966172"/>
            <a:ext cx="3385686" cy="470387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8" name="Flecha curvada hacia la izquierda 7"/>
          <p:cNvSpPr/>
          <p:nvPr/>
        </p:nvSpPr>
        <p:spPr>
          <a:xfrm rot="14602479">
            <a:off x="4856662" y="1630940"/>
            <a:ext cx="562742" cy="121609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08 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479577" y="1592826"/>
            <a:ext cx="445184" cy="1563339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47881" y="2251585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HUANCABAMBA</a:t>
            </a:r>
          </a:p>
          <a:p>
            <a:pPr algn="ctr"/>
            <a:r>
              <a:rPr lang="es-PE" sz="700" b="1" dirty="0" smtClean="0"/>
              <a:t>HUARMACA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425530" y="2116692"/>
            <a:ext cx="99916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03/03/2017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izquierda 18"/>
          <p:cNvSpPr/>
          <p:nvPr/>
        </p:nvSpPr>
        <p:spPr>
          <a:xfrm rot="14009300">
            <a:off x="5028360" y="2212215"/>
            <a:ext cx="311786" cy="135153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70331" y="3294158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Flecha curvada hacia la izquierda 24"/>
          <p:cNvSpPr/>
          <p:nvPr/>
        </p:nvSpPr>
        <p:spPr>
          <a:xfrm rot="15510211">
            <a:off x="1294564" y="3021969"/>
            <a:ext cx="552677" cy="141610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08265" y="3734289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HUAROCHIRI</a:t>
            </a:r>
          </a:p>
          <a:p>
            <a:pPr algn="ctr"/>
            <a:r>
              <a:rPr lang="es-PE" sz="700" b="1" dirty="0" smtClean="0"/>
              <a:t>CHICLA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08/03/2017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echa curvada hacia la izquierda 26"/>
          <p:cNvSpPr/>
          <p:nvPr/>
        </p:nvSpPr>
        <p:spPr>
          <a:xfrm rot="14009300">
            <a:off x="1606448" y="376645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1218290" y="4222158"/>
            <a:ext cx="962908" cy="8771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700" b="1" dirty="0" smtClean="0"/>
              <a:t>LIMA</a:t>
            </a:r>
          </a:p>
          <a:p>
            <a:pPr algn="ctr"/>
            <a:r>
              <a:rPr lang="es-PE" sz="700" b="1" dirty="0" smtClean="0"/>
              <a:t>CAÑETE</a:t>
            </a:r>
          </a:p>
          <a:p>
            <a:pPr algn="ctr"/>
            <a:r>
              <a:rPr lang="pt-BR" sz="700" b="1" dirty="0" smtClean="0"/>
              <a:t>SAN VICENTE DE CAÑETE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izquierda 20"/>
          <p:cNvSpPr/>
          <p:nvPr/>
        </p:nvSpPr>
        <p:spPr>
          <a:xfrm>
            <a:off x="1244957" y="2301144"/>
            <a:ext cx="374772" cy="1213355"/>
          </a:xfrm>
          <a:prstGeom prst="curvedLef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9" name="Flecha curvada hacia la izquierda 28"/>
          <p:cNvSpPr/>
          <p:nvPr/>
        </p:nvSpPr>
        <p:spPr>
          <a:xfrm rot="1776699">
            <a:off x="5763564" y="1396317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579616" y="1009825"/>
            <a:ext cx="972971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PIURA-SULLANA-TALARA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13127" y="2864011"/>
            <a:ext cx="946308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pt-BR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l="66562" t="36667" r="16354" b="19258"/>
          <a:stretch/>
        </p:blipFill>
        <p:spPr>
          <a:xfrm>
            <a:off x="617480" y="433941"/>
            <a:ext cx="7990391" cy="579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523146"/>
              </p:ext>
            </p:extLst>
          </p:nvPr>
        </p:nvGraphicFramePr>
        <p:xfrm>
          <a:off x="307009" y="1337192"/>
          <a:ext cx="4089400" cy="4248150"/>
        </p:xfrm>
        <a:graphic>
          <a:graphicData uri="http://schemas.openxmlformats.org/drawingml/2006/table">
            <a:tbl>
              <a:tblPr/>
              <a:tblGrid>
                <a:gridCol w="1206500"/>
                <a:gridCol w="781050"/>
                <a:gridCol w="698500"/>
                <a:gridCol w="1403350"/>
              </a:tblGrid>
              <a:tr h="266700">
                <a:tc gridSpan="4">
                  <a:txBody>
                    <a:bodyPr/>
                    <a:lstStyle/>
                    <a:p>
                      <a:pPr algn="ctr" rtl="0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TACNA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712850"/>
              </p:ext>
            </p:extLst>
          </p:nvPr>
        </p:nvGraphicFramePr>
        <p:xfrm>
          <a:off x="4546692" y="1318732"/>
          <a:ext cx="4199743" cy="4351332"/>
        </p:xfrm>
        <a:graphic>
          <a:graphicData uri="http://schemas.openxmlformats.org/drawingml/2006/table">
            <a:tbl>
              <a:tblPr/>
              <a:tblGrid>
                <a:gridCol w="1277638"/>
                <a:gridCol w="874644"/>
                <a:gridCol w="640254"/>
                <a:gridCol w="1407207"/>
              </a:tblGrid>
              <a:tr h="29008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9358" marR="9358" marT="9358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5265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 DE PROBABILIDAD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EC8C4"/>
                    </a:solidFill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122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LORETO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MOQUEGUA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54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MARTIN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512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358" marR="9358" marT="9358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358" marR="9358" marT="935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0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</a:t>
                      </a:r>
                    </a:p>
                  </a:txBody>
                  <a:tcPr marL="9358" marR="9358" marT="935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ítulo 1"/>
          <p:cNvSpPr txBox="1">
            <a:spLocks/>
          </p:cNvSpPr>
          <p:nvPr/>
        </p:nvSpPr>
        <p:spPr>
          <a:xfrm>
            <a:off x="2996537" y="623049"/>
            <a:ext cx="3513593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3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 DISTRITOS AFECTADOS</a:t>
            </a:r>
            <a:endParaRPr lang="es-PE" sz="13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13036</TotalTime>
  <Words>433</Words>
  <Application>Microsoft Office PowerPoint</Application>
  <PresentationFormat>Presentación en pantalla (4:3)</PresentationFormat>
  <Paragraphs>202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380</cp:revision>
  <cp:lastPrinted>2017-02-13T21:29:27Z</cp:lastPrinted>
  <dcterms:created xsi:type="dcterms:W3CDTF">2016-01-13T16:13:53Z</dcterms:created>
  <dcterms:modified xsi:type="dcterms:W3CDTF">2017-03-09T22:28:18Z</dcterms:modified>
</cp:coreProperties>
</file>