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319" r:id="rId3"/>
    <p:sldId id="320" r:id="rId4"/>
    <p:sldId id="259" r:id="rId5"/>
  </p:sldIdLst>
  <p:sldSz cx="9144000" cy="6858000" type="screen4x3"/>
  <p:notesSz cx="6805613" cy="99441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7B91"/>
    <a:srgbClr val="FF3300"/>
    <a:srgbClr val="00FFFF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6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894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10/03/2017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9657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10/03/2017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3524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10/03/2017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2718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10/03/2017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628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10/03/2017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01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10/03/2017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685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10/03/2017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007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10/03/2017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555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10/03/2017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237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10/03/2017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849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10/03/2017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503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6B86D-1AAE-4195-A06E-E8FEF04D5022}" type="datetimeFigureOut">
              <a:rPr lang="es-PE" smtClean="0"/>
              <a:t>10/03/2017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79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oporte-sigrid@cenepred.gob.pe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46670" y="2916195"/>
            <a:ext cx="8107680" cy="15474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IDENTIFICACIÓN DE PROBABLES LOCALIDADES AFECTADAS</a:t>
            </a:r>
            <a:b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(PRONÓSTICO DE PRECIPITACIONES 10/03/2017 (12:00 HORAS)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67816" t="15087" r="17574" b="10031"/>
          <a:stretch/>
        </p:blipFill>
        <p:spPr>
          <a:xfrm>
            <a:off x="771442" y="834310"/>
            <a:ext cx="3410161" cy="491599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67662" t="11793" r="17661" b="13704"/>
          <a:stretch/>
        </p:blipFill>
        <p:spPr>
          <a:xfrm>
            <a:off x="5316036" y="894579"/>
            <a:ext cx="3402280" cy="485718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548360" y="433941"/>
            <a:ext cx="46619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muy alta </a:t>
            </a:r>
            <a:r>
              <a:rPr lang="es-PE" sz="10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inundación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zonas con probabilidad de lluvias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2321" y="42748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</a:t>
            </a:r>
            <a:r>
              <a:rPr lang="es-PE" sz="1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muy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alta por </a:t>
            </a:r>
            <a:r>
              <a:rPr lang="es-PE" sz="10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movimientos en masa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zonas con probabilidad de lluvias</a:t>
            </a:r>
          </a:p>
        </p:txBody>
      </p:sp>
      <p:sp>
        <p:nvSpPr>
          <p:cNvPr id="8" name="Flecha curvada hacia la izquierda 7"/>
          <p:cNvSpPr/>
          <p:nvPr/>
        </p:nvSpPr>
        <p:spPr>
          <a:xfrm rot="14602479">
            <a:off x="4856662" y="1630940"/>
            <a:ext cx="562742" cy="1216098"/>
          </a:xfrm>
          <a:prstGeom prst="curvedLeftArrow">
            <a:avLst>
              <a:gd name="adj1" fmla="val 8120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44007" y="-22994"/>
            <a:ext cx="7603582" cy="387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1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comparativo del escenario de Riesgo del 01 – 09 marzo  con las ocurrencias registradas por INDECI</a:t>
            </a:r>
            <a:endParaRPr lang="es-PE" sz="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lecha curvada hacia la izquierda 13"/>
          <p:cNvSpPr/>
          <p:nvPr/>
        </p:nvSpPr>
        <p:spPr>
          <a:xfrm rot="14668049">
            <a:off x="430133" y="1671238"/>
            <a:ext cx="355077" cy="1396932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-25199" y="2249250"/>
            <a:ext cx="924181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PIURA</a:t>
            </a:r>
          </a:p>
          <a:p>
            <a:pPr algn="ctr"/>
            <a:r>
              <a:rPr lang="es-PE" sz="700" b="1" dirty="0" smtClean="0"/>
              <a:t>HUANCABAMBA</a:t>
            </a:r>
          </a:p>
          <a:p>
            <a:pPr algn="ctr"/>
            <a:r>
              <a:rPr lang="es-PE" sz="700" b="1" dirty="0" smtClean="0"/>
              <a:t>HUARMACA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DESLIZAMIENTOS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01/03/2017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425530" y="2116692"/>
            <a:ext cx="999163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PIURA</a:t>
            </a:r>
          </a:p>
          <a:p>
            <a:pPr algn="ctr"/>
            <a:r>
              <a:rPr lang="es-PE" sz="700" b="1" dirty="0" smtClean="0"/>
              <a:t>PIURA</a:t>
            </a:r>
          </a:p>
          <a:p>
            <a:pPr algn="ctr"/>
            <a:r>
              <a:rPr lang="es-PE" sz="700" b="1" dirty="0" smtClean="0"/>
              <a:t>TAMBO GRANDE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INUNDACION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03/03/2017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Flecha curvada hacia la derecha 18"/>
          <p:cNvSpPr/>
          <p:nvPr/>
        </p:nvSpPr>
        <p:spPr>
          <a:xfrm rot="13021350">
            <a:off x="5317304" y="2508209"/>
            <a:ext cx="311786" cy="1568197"/>
          </a:xfrm>
          <a:prstGeom prst="curvedRightArrow">
            <a:avLst>
              <a:gd name="adj1" fmla="val 34914"/>
              <a:gd name="adj2" fmla="val 7834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4570331" y="3294158"/>
            <a:ext cx="972971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LAMBAYEQUE</a:t>
            </a:r>
          </a:p>
          <a:p>
            <a:pPr algn="ctr"/>
            <a:r>
              <a:rPr lang="pt-BR" sz="700" b="1" dirty="0" smtClean="0"/>
              <a:t>CHICLAYO</a:t>
            </a:r>
            <a:endParaRPr lang="es-PE" sz="700" b="1" dirty="0" smtClean="0"/>
          </a:p>
          <a:p>
            <a:pPr algn="ctr"/>
            <a:r>
              <a:rPr lang="pt-BR" sz="700" b="1" dirty="0" smtClean="0"/>
              <a:t>PATAMO 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DESBORDE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06/03/2017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Flecha curvada hacia la izquierda 26"/>
          <p:cNvSpPr/>
          <p:nvPr/>
        </p:nvSpPr>
        <p:spPr>
          <a:xfrm rot="14009300">
            <a:off x="1538115" y="3785054"/>
            <a:ext cx="371054" cy="1203546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1007286" y="4222156"/>
            <a:ext cx="962908" cy="75405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700" b="1" dirty="0" smtClean="0"/>
              <a:t>LIMA</a:t>
            </a:r>
          </a:p>
          <a:p>
            <a:pPr algn="ctr"/>
            <a:r>
              <a:rPr lang="es-PE" sz="700" b="1" dirty="0" smtClean="0"/>
              <a:t>CAÑETE</a:t>
            </a:r>
          </a:p>
          <a:p>
            <a:pPr algn="ctr"/>
            <a:r>
              <a:rPr lang="pt-BR" sz="700" b="1" dirty="0" smtClean="0"/>
              <a:t>ASIA, MALA, SAN ANTONIO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HUAYCO</a:t>
            </a:r>
            <a:endParaRPr lang="es-PE" sz="7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06, 08 Y 09/03/2017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Flecha curvada hacia la izquierda 28"/>
          <p:cNvSpPr/>
          <p:nvPr/>
        </p:nvSpPr>
        <p:spPr>
          <a:xfrm rot="1776699">
            <a:off x="5909581" y="976712"/>
            <a:ext cx="371054" cy="1666054"/>
          </a:xfrm>
          <a:prstGeom prst="curvedLeftArrow">
            <a:avLst>
              <a:gd name="adj1" fmla="val 15652"/>
              <a:gd name="adj2" fmla="val 56605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5579616" y="1009825"/>
            <a:ext cx="972971" cy="76944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PIURA</a:t>
            </a:r>
          </a:p>
          <a:p>
            <a:pPr algn="ctr"/>
            <a:r>
              <a:rPr lang="es-PE" sz="700" b="1" dirty="0" smtClean="0"/>
              <a:t>PIURA-SULLANA-TALARA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INTENSAS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07/03/2017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Flecha curvada hacia arriba 31"/>
          <p:cNvSpPr/>
          <p:nvPr/>
        </p:nvSpPr>
        <p:spPr>
          <a:xfrm rot="8152670">
            <a:off x="2216130" y="3579928"/>
            <a:ext cx="1666147" cy="405752"/>
          </a:xfrm>
          <a:prstGeom prst="curvedUpArrow">
            <a:avLst>
              <a:gd name="adj1" fmla="val 12857"/>
              <a:gd name="adj2" fmla="val 38465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3000485" y="2970992"/>
            <a:ext cx="962908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700" b="1" dirty="0" smtClean="0"/>
              <a:t>AYACUCHO</a:t>
            </a:r>
          </a:p>
          <a:p>
            <a:pPr algn="ctr"/>
            <a:r>
              <a:rPr lang="es-PE" sz="700" b="1" dirty="0" smtClean="0"/>
              <a:t>HUANTA</a:t>
            </a:r>
          </a:p>
          <a:p>
            <a:pPr algn="ctr"/>
            <a:r>
              <a:rPr lang="pt-BR" sz="700" b="1" dirty="0" smtClean="0"/>
              <a:t>SIVIA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DESLIZAMIENTO</a:t>
            </a:r>
            <a:endParaRPr lang="es-PE" sz="7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07/03/2017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Flecha curvada hacia la derecha 34"/>
          <p:cNvSpPr/>
          <p:nvPr/>
        </p:nvSpPr>
        <p:spPr>
          <a:xfrm rot="2273004">
            <a:off x="7187997" y="2941259"/>
            <a:ext cx="358782" cy="1599811"/>
          </a:xfrm>
          <a:prstGeom prst="curvedRightArrow">
            <a:avLst>
              <a:gd name="adj1" fmla="val 24163"/>
              <a:gd name="adj2" fmla="val 58237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7261103" y="3171048"/>
            <a:ext cx="1112049" cy="89255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AYACUCHO</a:t>
            </a:r>
          </a:p>
          <a:p>
            <a:pPr algn="ctr"/>
            <a:r>
              <a:rPr lang="es-PE" sz="700" b="1" dirty="0" smtClean="0"/>
              <a:t>CANGALLO</a:t>
            </a:r>
          </a:p>
          <a:p>
            <a:pPr algn="ctr"/>
            <a:r>
              <a:rPr lang="es-PE" sz="700" b="1" dirty="0" smtClean="0"/>
              <a:t>CANGALLO Y PARAS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INUNDACION Y PRECIPITACIONES INTENSAS</a:t>
            </a:r>
          </a:p>
          <a:p>
            <a:pPr algn="ctr"/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05 Y 08/03/2017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Flecha curvada hacia la izquierda 36"/>
          <p:cNvSpPr/>
          <p:nvPr/>
        </p:nvSpPr>
        <p:spPr>
          <a:xfrm rot="6218779">
            <a:off x="7928858" y="3675391"/>
            <a:ext cx="371054" cy="1666054"/>
          </a:xfrm>
          <a:prstGeom prst="curvedLeftArrow">
            <a:avLst>
              <a:gd name="adj1" fmla="val 15652"/>
              <a:gd name="adj2" fmla="val 56605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8144837" y="4276018"/>
            <a:ext cx="999163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CUZCO</a:t>
            </a:r>
          </a:p>
          <a:p>
            <a:pPr algn="ctr"/>
            <a:r>
              <a:rPr lang="es-PE" sz="700" b="1" dirty="0" smtClean="0"/>
              <a:t>ANTA</a:t>
            </a:r>
          </a:p>
          <a:p>
            <a:pPr algn="ctr"/>
            <a:r>
              <a:rPr lang="es-PE" sz="700" b="1" dirty="0" smtClean="0"/>
              <a:t>ZURITE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INUNDACION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05/03/2017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Flecha curvada hacia la izquierda 38"/>
          <p:cNvSpPr/>
          <p:nvPr/>
        </p:nvSpPr>
        <p:spPr>
          <a:xfrm rot="15161605">
            <a:off x="5796119" y="3629223"/>
            <a:ext cx="391972" cy="1514238"/>
          </a:xfrm>
          <a:prstGeom prst="curvedLeftArrow">
            <a:avLst>
              <a:gd name="adj1" fmla="val 15386"/>
              <a:gd name="adj2" fmla="val 44963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4921806" y="4131594"/>
            <a:ext cx="999163" cy="75405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ICA</a:t>
            </a:r>
          </a:p>
          <a:p>
            <a:pPr algn="ctr"/>
            <a:r>
              <a:rPr lang="es-PE" sz="700" b="1" dirty="0" smtClean="0"/>
              <a:t>CHINCHA</a:t>
            </a:r>
          </a:p>
          <a:p>
            <a:pPr algn="ctr"/>
            <a:r>
              <a:rPr lang="es-PE" sz="700" b="1" dirty="0" smtClean="0"/>
              <a:t>CHINCHA BAJA Y EL CARMEN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INUNDACION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07/03/2017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66811" t="39095" r="19125" b="30442"/>
          <a:stretch/>
        </p:blipFill>
        <p:spPr>
          <a:xfrm>
            <a:off x="0" y="444619"/>
            <a:ext cx="9132698" cy="556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6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2996537" y="623049"/>
            <a:ext cx="3513593" cy="387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3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DE DISTRITOS AFECTADOS</a:t>
            </a:r>
            <a:endParaRPr lang="es-PE" sz="13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126174"/>
              </p:ext>
            </p:extLst>
          </p:nvPr>
        </p:nvGraphicFramePr>
        <p:xfrm>
          <a:off x="328912" y="1219200"/>
          <a:ext cx="4184650" cy="4287044"/>
        </p:xfrm>
        <a:graphic>
          <a:graphicData uri="http://schemas.openxmlformats.org/drawingml/2006/table">
            <a:tbl>
              <a:tblPr/>
              <a:tblGrid>
                <a:gridCol w="1194156"/>
                <a:gridCol w="816517"/>
                <a:gridCol w="816517"/>
                <a:gridCol w="1357460"/>
              </a:tblGrid>
              <a:tr h="378515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ZONAS DE EXPOSICIÓN POR MOVIMIENTO EN MASA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22611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C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PROVINCIA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C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DISTRITO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C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DE PROBABILIDAD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C8C4"/>
                    </a:solidFill>
                  </a:tcPr>
                </a:tc>
              </a:tr>
              <a:tr h="215346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AMAZONAS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46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ANCASH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46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AYACUCHO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46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CAJAMARCA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46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HUANCAVELICA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46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HUANUCO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46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46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JUNIN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46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LIBERTAD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46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46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46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PASCO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46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46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MARTIN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46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113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UCAYALI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11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733578"/>
              </p:ext>
            </p:extLst>
          </p:nvPr>
        </p:nvGraphicFramePr>
        <p:xfrm>
          <a:off x="4833895" y="1308421"/>
          <a:ext cx="4089400" cy="3705225"/>
        </p:xfrm>
        <a:graphic>
          <a:graphicData uri="http://schemas.openxmlformats.org/drawingml/2006/table">
            <a:tbl>
              <a:tblPr/>
              <a:tblGrid>
                <a:gridCol w="1358900"/>
                <a:gridCol w="787400"/>
                <a:gridCol w="736600"/>
                <a:gridCol w="1206500"/>
              </a:tblGrid>
              <a:tr h="295275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ZONAS DE EXPOSICIÓN POR INUNDACION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2952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C8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PROVINCIA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C8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DISTRITOS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C8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PROBABILIDAD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C8C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ANCASH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AYACUCHO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CAJAMARCA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HUANCAVELICA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HUANUCO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JUNIN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LIBERTAD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LORETO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PASCO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MARTIN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043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96039" y="4142940"/>
            <a:ext cx="3668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Consultas:</a:t>
            </a:r>
          </a:p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soporte-sigrid@cenepred.gob.pe</a:t>
            </a:r>
            <a:endParaRPr lang="es-P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14021</TotalTime>
  <Words>408</Words>
  <Application>Microsoft Office PowerPoint</Application>
  <PresentationFormat>Presentación en pantalla (4:3)</PresentationFormat>
  <Paragraphs>187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FORMACIÓN</dc:title>
  <dc:creator>Laura Aledo Uema</dc:creator>
  <cp:lastModifiedBy>MODULO21</cp:lastModifiedBy>
  <cp:revision>393</cp:revision>
  <cp:lastPrinted>2017-02-13T21:29:27Z</cp:lastPrinted>
  <dcterms:created xsi:type="dcterms:W3CDTF">2016-01-13T16:13:53Z</dcterms:created>
  <dcterms:modified xsi:type="dcterms:W3CDTF">2017-03-10T22:04:05Z</dcterms:modified>
</cp:coreProperties>
</file>