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28" r:id="rId6"/>
    <p:sldId id="329" r:id="rId7"/>
    <p:sldId id="324" r:id="rId8"/>
    <p:sldId id="327" r:id="rId9"/>
    <p:sldId id="259" r:id="rId10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660"/>
  </p:normalViewPr>
  <p:slideViewPr>
    <p:cSldViewPr snapToGrid="0">
      <p:cViewPr>
        <p:scale>
          <a:sx n="100" d="100"/>
          <a:sy n="100" d="100"/>
        </p:scale>
        <p:origin x="1956" y="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12/02/2017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IDENTIFICACION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(PRONOSTICO DE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PRECIPITACIONES 12/02/2017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utilizo el Escenario de Riesgo en base al pronóstico de precipitaciones de SENAMHI (del </a:t>
            </a:r>
            <a:r>
              <a:rPr lang="es-PE" sz="1400" b="1" dirty="0" smtClean="0">
                <a:solidFill>
                  <a:schemeClr val="bg1"/>
                </a:solidFill>
              </a:rPr>
              <a:t>12.</a:t>
            </a:r>
            <a:r>
              <a:rPr lang="es-PE" sz="1400" b="1" dirty="0" smtClean="0">
                <a:solidFill>
                  <a:schemeClr val="bg1"/>
                </a:solidFill>
              </a:rPr>
              <a:t>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2015-216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7177" t="11792" r="17420" b="15089"/>
          <a:stretch/>
        </p:blipFill>
        <p:spPr>
          <a:xfrm>
            <a:off x="1966920" y="-43542"/>
            <a:ext cx="5057994" cy="67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564" t="11792" r="5000" b="14803"/>
          <a:stretch/>
        </p:blipFill>
        <p:spPr>
          <a:xfrm>
            <a:off x="19888" y="647701"/>
            <a:ext cx="9124112" cy="47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292612"/>
            <a:ext cx="2654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>
                <a:solidFill>
                  <a:srgbClr val="FF0000"/>
                </a:solidFill>
              </a:rPr>
              <a:t>OYÓN (</a:t>
            </a:r>
            <a:r>
              <a:rPr lang="es-PE" sz="1300" dirty="0" err="1" smtClean="0">
                <a:solidFill>
                  <a:srgbClr val="FF0000"/>
                </a:solidFill>
              </a:rPr>
              <a:t>Guengue</a:t>
            </a:r>
            <a:r>
              <a:rPr lang="es-PE" sz="1300" dirty="0">
                <a:solidFill>
                  <a:srgbClr val="FF0000"/>
                </a:solidFill>
              </a:rPr>
              <a:t>, Bellavista, </a:t>
            </a:r>
            <a:r>
              <a:rPr lang="es-PE" sz="1300" dirty="0" err="1" smtClean="0">
                <a:solidFill>
                  <a:srgbClr val="FF0000"/>
                </a:solidFill>
              </a:rPr>
              <a:t>Michimachay</a:t>
            </a:r>
            <a:r>
              <a:rPr lang="es-PE" sz="1300" dirty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Chanya</a:t>
            </a:r>
            <a:r>
              <a:rPr lang="es-PE" sz="1300" dirty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Ayarpongo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>
                <a:solidFill>
                  <a:srgbClr val="FF0000"/>
                </a:solidFill>
              </a:rPr>
              <a:t>ANDALES (</a:t>
            </a:r>
            <a:r>
              <a:rPr lang="es-PE" sz="1300" dirty="0" err="1" smtClean="0">
                <a:solidFill>
                  <a:srgbClr val="FF0000"/>
                </a:solidFill>
              </a:rPr>
              <a:t>Cabracancha</a:t>
            </a:r>
            <a:r>
              <a:rPr lang="es-PE" sz="1300" dirty="0" smtClean="0">
                <a:solidFill>
                  <a:srgbClr val="FF0000"/>
                </a:solidFill>
              </a:rPr>
              <a:t>) </a:t>
            </a:r>
            <a:endParaRPr lang="es-PE" sz="1300" dirty="0" smtClean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091829" y="55874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HUAURA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ALTA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9435" t="16093" r="12339" b="12509"/>
          <a:stretch/>
        </p:blipFill>
        <p:spPr>
          <a:xfrm>
            <a:off x="2670148" y="1158177"/>
            <a:ext cx="6473852" cy="4605683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 rot="1003207" flipV="1">
            <a:off x="6979140" y="1214496"/>
            <a:ext cx="1530516" cy="222646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003207" flipV="1">
            <a:off x="6016285" y="3860945"/>
            <a:ext cx="1309679" cy="140538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3940" t="15223" r="18560" b="17564"/>
          <a:stretch/>
        </p:blipFill>
        <p:spPr>
          <a:xfrm>
            <a:off x="0" y="0"/>
            <a:ext cx="3009900" cy="32513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962026" y="209550"/>
            <a:ext cx="466724" cy="46672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84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70000" t="21255" r="9758" b="25985"/>
          <a:stretch/>
        </p:blipFill>
        <p:spPr>
          <a:xfrm>
            <a:off x="2670148" y="780381"/>
            <a:ext cx="6473852" cy="47457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>
                <a:solidFill>
                  <a:srgbClr val="FF0000"/>
                </a:solidFill>
              </a:rPr>
              <a:t>ATAVILLOS ALTO (</a:t>
            </a:r>
            <a:r>
              <a:rPr lang="es-PE" sz="1300" dirty="0" smtClean="0">
                <a:solidFill>
                  <a:srgbClr val="FF0000"/>
                </a:solidFill>
              </a:rPr>
              <a:t>Baño)</a:t>
            </a: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PACARAOS (</a:t>
            </a:r>
            <a:r>
              <a:rPr lang="es-PE" sz="1300" dirty="0" err="1">
                <a:solidFill>
                  <a:srgbClr val="FF0000"/>
                </a:solidFill>
              </a:rPr>
              <a:t>Vichaycocha</a:t>
            </a:r>
            <a:r>
              <a:rPr lang="es-PE" sz="1300" dirty="0">
                <a:solidFill>
                  <a:srgbClr val="FF0000"/>
                </a:solidFill>
              </a:rPr>
              <a:t>) </a:t>
            </a: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SANTA CRUZ DE ANDAMARCA</a:t>
            </a:r>
            <a:endParaRPr lang="es-PE" sz="1300" dirty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57082" y="0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HUARAL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ALTA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3940" t="15223" r="18560" b="17564"/>
          <a:stretch/>
        </p:blipFill>
        <p:spPr>
          <a:xfrm>
            <a:off x="0" y="0"/>
            <a:ext cx="3177554" cy="34324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ipse 7"/>
          <p:cNvSpPr/>
          <p:nvPr/>
        </p:nvSpPr>
        <p:spPr>
          <a:xfrm rot="18649548" flipV="1">
            <a:off x="6417890" y="1819338"/>
            <a:ext cx="1724807" cy="2542097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1327960" y="1041400"/>
            <a:ext cx="521633" cy="47625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60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574933"/>
            <a:ext cx="240867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MATUCANA</a:t>
            </a: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SAN MATEO(</a:t>
            </a:r>
            <a:r>
              <a:rPr lang="es-PE" sz="1300" dirty="0" err="1" smtClean="0">
                <a:solidFill>
                  <a:srgbClr val="FF0000"/>
                </a:solidFill>
              </a:rPr>
              <a:t>Prje</a:t>
            </a:r>
            <a:r>
              <a:rPr lang="es-PE" sz="1300" dirty="0" smtClean="0">
                <a:solidFill>
                  <a:srgbClr val="FF0000"/>
                </a:solidFill>
              </a:rPr>
              <a:t>. </a:t>
            </a:r>
            <a:r>
              <a:rPr lang="es-PE" sz="1300" dirty="0" err="1" smtClean="0">
                <a:solidFill>
                  <a:srgbClr val="FF0000"/>
                </a:solidFill>
              </a:rPr>
              <a:t>Piti</a:t>
            </a:r>
            <a:r>
              <a:rPr lang="es-PE" sz="1300" dirty="0" smtClean="0">
                <a:solidFill>
                  <a:srgbClr val="FF0000"/>
                </a:solidFill>
              </a:rPr>
              <a:t>) </a:t>
            </a: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SAN MATEO DE </a:t>
            </a:r>
            <a:r>
              <a:rPr lang="es-PE" sz="1300" dirty="0">
                <a:solidFill>
                  <a:srgbClr val="FF0000"/>
                </a:solidFill>
              </a:rPr>
              <a:t>HUANCHOR </a:t>
            </a:r>
            <a:r>
              <a:rPr lang="es-PE" sz="1300" dirty="0" smtClean="0">
                <a:solidFill>
                  <a:srgbClr val="FF0000"/>
                </a:solidFill>
              </a:rPr>
              <a:t>(Río Blanco </a:t>
            </a:r>
            <a:r>
              <a:rPr lang="es-PE" sz="1300" dirty="0" err="1" smtClean="0">
                <a:solidFill>
                  <a:srgbClr val="FF0000"/>
                </a:solidFill>
              </a:rPr>
              <a:t>Caruya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CHICLA</a:t>
            </a:r>
            <a:endParaRPr lang="es-PE" sz="1300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0029" t="18387" r="8951" b="3906"/>
          <a:stretch/>
        </p:blipFill>
        <p:spPr>
          <a:xfrm>
            <a:off x="2623985" y="582359"/>
            <a:ext cx="6520015" cy="459361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357082" y="0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HUAROCHIRI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ALTA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6041" t="17778" r="14791" b="15556"/>
          <a:stretch/>
        </p:blipFill>
        <p:spPr>
          <a:xfrm>
            <a:off x="4241619" y="3922495"/>
            <a:ext cx="2403872" cy="2351614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 rot="6658371">
            <a:off x="5763567" y="3346282"/>
            <a:ext cx="1248881" cy="3389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3940" t="15223" r="18560" b="17564"/>
          <a:stretch/>
        </p:blipFill>
        <p:spPr>
          <a:xfrm>
            <a:off x="0" y="0"/>
            <a:ext cx="3177554" cy="34324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ipse 7"/>
          <p:cNvSpPr/>
          <p:nvPr/>
        </p:nvSpPr>
        <p:spPr>
          <a:xfrm rot="18649548">
            <a:off x="5966168" y="1396069"/>
            <a:ext cx="2021692" cy="130597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1555439" y="1492384"/>
            <a:ext cx="521633" cy="44767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9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254" y="3895767"/>
            <a:ext cx="31556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500" b="1" dirty="0" smtClean="0"/>
              <a:t>DISTRITOS PROBABLES DE AFECTACION: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400" dirty="0">
                <a:solidFill>
                  <a:srgbClr val="FF0000"/>
                </a:solidFill>
              </a:rPr>
              <a:t>HUANCAYA (</a:t>
            </a:r>
            <a:r>
              <a:rPr lang="es-PE" sz="1400" dirty="0" err="1">
                <a:solidFill>
                  <a:srgbClr val="FF0000"/>
                </a:solidFill>
              </a:rPr>
              <a:t>Huancaya</a:t>
            </a:r>
            <a:r>
              <a:rPr lang="es-PE" sz="1400" dirty="0">
                <a:solidFill>
                  <a:srgbClr val="FF0000"/>
                </a:solidFill>
              </a:rPr>
              <a:t> </a:t>
            </a:r>
            <a:r>
              <a:rPr lang="es-PE" sz="1400" dirty="0" smtClean="0">
                <a:solidFill>
                  <a:srgbClr val="FF0000"/>
                </a:solidFill>
              </a:rPr>
              <a:t>– </a:t>
            </a:r>
            <a:r>
              <a:rPr lang="es-PE" sz="1400" dirty="0" err="1" smtClean="0">
                <a:solidFill>
                  <a:srgbClr val="FF0000"/>
                </a:solidFill>
              </a:rPr>
              <a:t>Qda</a:t>
            </a:r>
            <a:r>
              <a:rPr lang="es-PE" sz="1400" dirty="0" smtClean="0">
                <a:solidFill>
                  <a:srgbClr val="FF0000"/>
                </a:solidFill>
              </a:rPr>
              <a:t> </a:t>
            </a:r>
            <a:r>
              <a:rPr lang="es-PE" sz="1400" dirty="0" err="1" smtClean="0">
                <a:solidFill>
                  <a:srgbClr val="FF0000"/>
                </a:solidFill>
              </a:rPr>
              <a:t>Antaparca</a:t>
            </a:r>
            <a:r>
              <a:rPr lang="es-PE" sz="1400" dirty="0" smtClean="0">
                <a:solidFill>
                  <a:srgbClr val="FF0000"/>
                </a:solidFill>
              </a:rPr>
              <a:t>)</a:t>
            </a:r>
            <a:endParaRPr lang="es-PE" sz="1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400" dirty="0" smtClean="0">
                <a:solidFill>
                  <a:srgbClr val="FF0000"/>
                </a:solidFill>
              </a:rPr>
              <a:t>LARAOS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400" dirty="0" smtClean="0">
                <a:solidFill>
                  <a:srgbClr val="FF0000"/>
                </a:solidFill>
              </a:rPr>
              <a:t>YAUYOS</a:t>
            </a:r>
            <a:endParaRPr lang="es-PE" sz="1400" dirty="0" smtClean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599829" y="0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YAUYOS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ALTA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17488" y="1959430"/>
            <a:ext cx="566056" cy="66765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8894" t="14866" r="13606" b="11201"/>
          <a:stretch/>
        </p:blipFill>
        <p:spPr>
          <a:xfrm>
            <a:off x="3201902" y="552107"/>
            <a:ext cx="5288735" cy="628412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 rot="1003207" flipV="1">
            <a:off x="5337403" y="2140386"/>
            <a:ext cx="2235196" cy="322777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3940" t="15223" r="18560" b="17564"/>
          <a:stretch/>
        </p:blipFill>
        <p:spPr>
          <a:xfrm>
            <a:off x="0" y="0"/>
            <a:ext cx="3201902" cy="34587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3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3303</TotalTime>
  <Words>180</Words>
  <Application>Microsoft Office PowerPoint</Application>
  <PresentationFormat>Presentación en pantalla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de Office</vt:lpstr>
      <vt:lpstr>IDENTIFICACION DE PROBABLES LOCALIDADES AFECTADAS (PRONOSTICO DE PRECIPITACIONES 12/02/2017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144</cp:revision>
  <cp:lastPrinted>2017-02-09T22:30:12Z</cp:lastPrinted>
  <dcterms:created xsi:type="dcterms:W3CDTF">2016-01-13T16:13:53Z</dcterms:created>
  <dcterms:modified xsi:type="dcterms:W3CDTF">2017-02-13T08:22:25Z</dcterms:modified>
</cp:coreProperties>
</file>