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319" r:id="rId3"/>
    <p:sldId id="320" r:id="rId4"/>
    <p:sldId id="259" r:id="rId5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91"/>
    <a:srgbClr val="FF3300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94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13/03/2017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13/03/2017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13/03/2017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13/03/2017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13/03/2017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13/03/2017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13/03/2017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13/03/2017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13/03/2017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13/03/2017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13/03/2017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13/03/2017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46670" y="29161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13/03/2017 (12:00 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7661" t="13769" r="17758" b="11169"/>
          <a:stretch/>
        </p:blipFill>
        <p:spPr>
          <a:xfrm>
            <a:off x="4822887" y="845363"/>
            <a:ext cx="3611930" cy="522976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67372" t="9765" r="17642" b="13408"/>
          <a:stretch/>
        </p:blipFill>
        <p:spPr>
          <a:xfrm>
            <a:off x="763956" y="827593"/>
            <a:ext cx="3715562" cy="535749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48360" y="433941"/>
            <a:ext cx="4661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inundación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2321" y="42748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masa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44007" y="-22994"/>
            <a:ext cx="7603582" cy="38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del escenario de Riesgo del 01 – 09 marzo  con las ocurrencias registradas por INDECI</a:t>
            </a:r>
            <a:endParaRPr lang="es-PE" sz="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echa curvada hacia la izquierda 13"/>
          <p:cNvSpPr/>
          <p:nvPr/>
        </p:nvSpPr>
        <p:spPr>
          <a:xfrm rot="14668049">
            <a:off x="454378" y="1799627"/>
            <a:ext cx="307508" cy="1231420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-25199" y="2343926"/>
            <a:ext cx="865466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PIURA</a:t>
            </a:r>
          </a:p>
          <a:p>
            <a:pPr algn="ctr"/>
            <a:r>
              <a:rPr lang="es-PE" sz="500" b="1" dirty="0" smtClean="0"/>
              <a:t>HUANCABAMBA</a:t>
            </a:r>
          </a:p>
          <a:p>
            <a:pPr algn="ctr"/>
            <a:r>
              <a:rPr lang="es-PE" sz="500" b="1" dirty="0" smtClean="0"/>
              <a:t>HUARMACA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01/03/2017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lecha curvada hacia la derecha 18"/>
          <p:cNvSpPr/>
          <p:nvPr/>
        </p:nvSpPr>
        <p:spPr>
          <a:xfrm rot="13021350">
            <a:off x="5317304" y="2508209"/>
            <a:ext cx="311786" cy="1568197"/>
          </a:xfrm>
          <a:prstGeom prst="curvedRightArrow">
            <a:avLst>
              <a:gd name="adj1" fmla="val 34914"/>
              <a:gd name="adj2" fmla="val 7834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570331" y="3294158"/>
            <a:ext cx="97297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LAMBAYEQUE</a:t>
            </a:r>
          </a:p>
          <a:p>
            <a:pPr algn="ctr"/>
            <a:r>
              <a:rPr lang="pt-BR" sz="700" b="1" dirty="0" smtClean="0"/>
              <a:t>CHICLAYO</a:t>
            </a:r>
            <a:endParaRPr lang="es-PE" sz="700" b="1" dirty="0" smtClean="0"/>
          </a:p>
          <a:p>
            <a:pPr algn="ctr"/>
            <a:r>
              <a:rPr lang="pt-BR" sz="700" b="1" dirty="0" smtClean="0"/>
              <a:t>PATAMO 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Flecha curvada hacia la izquierda 28"/>
          <p:cNvSpPr/>
          <p:nvPr/>
        </p:nvSpPr>
        <p:spPr>
          <a:xfrm rot="1776699">
            <a:off x="5848098" y="953927"/>
            <a:ext cx="371054" cy="1666054"/>
          </a:xfrm>
          <a:prstGeom prst="curvedLeftArrow">
            <a:avLst>
              <a:gd name="adj1" fmla="val 15652"/>
              <a:gd name="adj2" fmla="val 56605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518133" y="987040"/>
            <a:ext cx="972971" cy="76944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PIURA-SULLANA-TALARA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Flecha curvada hacia arriba 31"/>
          <p:cNvSpPr/>
          <p:nvPr/>
        </p:nvSpPr>
        <p:spPr>
          <a:xfrm rot="8152670">
            <a:off x="2311547" y="3956751"/>
            <a:ext cx="1666147" cy="405752"/>
          </a:xfrm>
          <a:prstGeom prst="curvedUpArrow">
            <a:avLst>
              <a:gd name="adj1" fmla="val 12857"/>
              <a:gd name="adj2" fmla="val 38465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3095902" y="3347815"/>
            <a:ext cx="962908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700" b="1" dirty="0" smtClean="0"/>
              <a:t>AYACUCHO</a:t>
            </a:r>
          </a:p>
          <a:p>
            <a:pPr algn="ctr"/>
            <a:r>
              <a:rPr lang="es-PE" sz="700" b="1" dirty="0" smtClean="0"/>
              <a:t>HUANTA</a:t>
            </a:r>
          </a:p>
          <a:p>
            <a:pPr algn="ctr"/>
            <a:r>
              <a:rPr lang="pt-BR" sz="700" b="1" dirty="0" smtClean="0"/>
              <a:t>SIVIA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</a:t>
            </a:r>
            <a:endParaRPr lang="es-PE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Flecha curvada hacia la izquierda 38"/>
          <p:cNvSpPr/>
          <p:nvPr/>
        </p:nvSpPr>
        <p:spPr>
          <a:xfrm rot="15161605">
            <a:off x="5467724" y="4032084"/>
            <a:ext cx="390082" cy="1537366"/>
          </a:xfrm>
          <a:prstGeom prst="curvedLeftArrow">
            <a:avLst>
              <a:gd name="adj1" fmla="val 15386"/>
              <a:gd name="adj2" fmla="val 44963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4581707" y="4550361"/>
            <a:ext cx="1014424" cy="75041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ICA</a:t>
            </a:r>
          </a:p>
          <a:p>
            <a:pPr algn="ctr"/>
            <a:r>
              <a:rPr lang="es-PE" sz="700" b="1" dirty="0" smtClean="0"/>
              <a:t>CHINCHA</a:t>
            </a:r>
          </a:p>
          <a:p>
            <a:pPr algn="ctr"/>
            <a:r>
              <a:rPr lang="es-PE" sz="700" b="1" dirty="0" smtClean="0"/>
              <a:t>CHINCHA BAJA Y EL CARMEN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INUNDACION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07/03/2017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Flecha curvada hacia la izquierda 32"/>
          <p:cNvSpPr/>
          <p:nvPr/>
        </p:nvSpPr>
        <p:spPr>
          <a:xfrm rot="15321904">
            <a:off x="1691671" y="3914185"/>
            <a:ext cx="332910" cy="1027482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831143" y="4347798"/>
            <a:ext cx="1162129" cy="5693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CAÑETE, HUAROCHIRI Y HUAURA</a:t>
            </a:r>
          </a:p>
          <a:p>
            <a:pPr algn="ctr"/>
            <a:r>
              <a:rPr lang="es-PE" sz="500" b="1" dirty="0" smtClean="0"/>
              <a:t>MALA, SAN ATONIO, CHICLA Y </a:t>
            </a:r>
            <a:r>
              <a:rPr lang="pt-BR" sz="500" b="1" dirty="0" smtClean="0"/>
              <a:t>SAYAN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INUDACION Y DESLIZAMIENTO</a:t>
            </a:r>
            <a:endParaRPr lang="es-PE" sz="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08, 09 Y 11/03/2017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Flecha curvada hacia la derecha 40"/>
          <p:cNvSpPr/>
          <p:nvPr/>
        </p:nvSpPr>
        <p:spPr>
          <a:xfrm rot="4483687">
            <a:off x="1931685" y="1862707"/>
            <a:ext cx="272414" cy="1330196"/>
          </a:xfrm>
          <a:prstGeom prst="curvedRightArrow">
            <a:avLst>
              <a:gd name="adj1" fmla="val 14520"/>
              <a:gd name="adj2" fmla="val 50000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1953560" y="2222173"/>
            <a:ext cx="807585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CAJAMARCA</a:t>
            </a:r>
          </a:p>
          <a:p>
            <a:pPr algn="ctr"/>
            <a:r>
              <a:rPr lang="es-PE" sz="500" b="1" dirty="0" smtClean="0"/>
              <a:t>CHOTA, CONTUMAZA</a:t>
            </a:r>
          </a:p>
          <a:p>
            <a:pPr algn="ctr"/>
            <a:r>
              <a:rPr lang="es-PE" sz="500" b="1" dirty="0" smtClean="0"/>
              <a:t>TOCMOCHE Y CHILETE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DELIZAMIENTO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Flecha curvada hacia la derecha 42"/>
          <p:cNvSpPr/>
          <p:nvPr/>
        </p:nvSpPr>
        <p:spPr>
          <a:xfrm rot="3301557">
            <a:off x="1582280" y="1657179"/>
            <a:ext cx="309675" cy="1219707"/>
          </a:xfrm>
          <a:prstGeom prst="curvedRightArrow">
            <a:avLst>
              <a:gd name="adj1" fmla="val 14520"/>
              <a:gd name="adj2" fmla="val 50000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1696115" y="1586259"/>
            <a:ext cx="701141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LAMBAYEQUE</a:t>
            </a:r>
          </a:p>
          <a:p>
            <a:pPr algn="ctr"/>
            <a:r>
              <a:rPr lang="pt-BR" sz="500" b="1" dirty="0" smtClean="0"/>
              <a:t>CHICLAYO</a:t>
            </a:r>
            <a:endParaRPr lang="es-PE" sz="500" b="1" dirty="0" smtClean="0"/>
          </a:p>
          <a:p>
            <a:pPr algn="ctr"/>
            <a:r>
              <a:rPr lang="pt-BR" sz="500" b="1" dirty="0" smtClean="0"/>
              <a:t>CHONGOYAPE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ACTIVACION DE QUEBRADA</a:t>
            </a:r>
            <a:endParaRPr lang="es-PE" sz="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4"/>
          <a:srcRect l="66857" t="37053" r="16777" b="43728"/>
          <a:stretch/>
        </p:blipFill>
        <p:spPr>
          <a:xfrm>
            <a:off x="-12519" y="1892504"/>
            <a:ext cx="9156519" cy="302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2996537" y="623049"/>
            <a:ext cx="3513593" cy="38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3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DISTRITOS AFECTADOS</a:t>
            </a:r>
            <a:endParaRPr lang="es-PE" sz="13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172200"/>
              </p:ext>
            </p:extLst>
          </p:nvPr>
        </p:nvGraphicFramePr>
        <p:xfrm>
          <a:off x="572470" y="1265449"/>
          <a:ext cx="3698908" cy="4351344"/>
        </p:xfrm>
        <a:graphic>
          <a:graphicData uri="http://schemas.openxmlformats.org/drawingml/2006/table">
            <a:tbl>
              <a:tblPr/>
              <a:tblGrid>
                <a:gridCol w="1081219"/>
                <a:gridCol w="731652"/>
                <a:gridCol w="601581"/>
                <a:gridCol w="1284456"/>
              </a:tblGrid>
              <a:tr h="266904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ZONAS DE EXPOSICIÓN POR </a:t>
                      </a:r>
                      <a:r>
                        <a:rPr lang="es-PE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MOVIMIENTO EN MASA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8" marR="8088" marT="808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177936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DISTRITO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PROBABILIDAD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AMAZONAS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HUANUCO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LORETO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MADRE DE DIOS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MOQUEGUA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TACNA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76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848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UCAYALI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936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088" marR="8088" marT="80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8088" marR="8088" marT="8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146761"/>
              </p:ext>
            </p:extLst>
          </p:nvPr>
        </p:nvGraphicFramePr>
        <p:xfrm>
          <a:off x="4750776" y="1232503"/>
          <a:ext cx="3782317" cy="4351334"/>
        </p:xfrm>
        <a:graphic>
          <a:graphicData uri="http://schemas.openxmlformats.org/drawingml/2006/table">
            <a:tbl>
              <a:tblPr/>
              <a:tblGrid>
                <a:gridCol w="1090247"/>
                <a:gridCol w="788332"/>
                <a:gridCol w="628988"/>
                <a:gridCol w="1274750"/>
              </a:tblGrid>
              <a:tr h="301246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ZONAS DE EXPOSICIÓN POR INUNDACION</a:t>
                      </a:r>
                    </a:p>
                  </a:txBody>
                  <a:tcPr marL="8368" marR="8368" marT="836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18409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DISTRITO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PROBABILIDAD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AMAZONAS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HUANUCO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LORETO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MADRE DE DIOS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MOQUEGUA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TACNA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59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27"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UCAYALI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72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368" marR="8368" marT="8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8368" marR="8368" marT="8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43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14084</TotalTime>
  <Words>524</Words>
  <Application>Microsoft Office PowerPoint</Application>
  <PresentationFormat>Presentación en pantalla (4:3)</PresentationFormat>
  <Paragraphs>240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MODULO21</cp:lastModifiedBy>
  <cp:revision>398</cp:revision>
  <cp:lastPrinted>2017-02-13T21:29:27Z</cp:lastPrinted>
  <dcterms:created xsi:type="dcterms:W3CDTF">2016-01-13T16:13:53Z</dcterms:created>
  <dcterms:modified xsi:type="dcterms:W3CDTF">2017-03-13T22:23:23Z</dcterms:modified>
</cp:coreProperties>
</file>