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19" r:id="rId3"/>
    <p:sldId id="320" r:id="rId4"/>
    <p:sldId id="259" r:id="rId5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4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14/03/2017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14/03/2017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14/03/2017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14/03/2017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14/03/2017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14/03/2017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14/03/2017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14/03/2017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14/03/2017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14/03/2017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14/03/2017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14/03/2017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46670" y="29161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14/03/2017 (12:00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7708" t="15925" r="18030" b="13703"/>
          <a:stretch/>
        </p:blipFill>
        <p:spPr>
          <a:xfrm>
            <a:off x="5038187" y="895636"/>
            <a:ext cx="3859596" cy="53560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7377" t="17160" r="18091" b="11669"/>
          <a:stretch/>
        </p:blipFill>
        <p:spPr>
          <a:xfrm>
            <a:off x="712631" y="895636"/>
            <a:ext cx="3889545" cy="535767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48360" y="433941"/>
            <a:ext cx="4661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inundación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2321" y="4274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32" name="Flecha curvada hacia arriba 31"/>
          <p:cNvSpPr/>
          <p:nvPr/>
        </p:nvSpPr>
        <p:spPr>
          <a:xfrm rot="8152670">
            <a:off x="2311547" y="3956751"/>
            <a:ext cx="1666147" cy="405752"/>
          </a:xfrm>
          <a:prstGeom prst="curvedUpArrow">
            <a:avLst>
              <a:gd name="adj1" fmla="val 12857"/>
              <a:gd name="adj2" fmla="val 38465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3095902" y="3347815"/>
            <a:ext cx="962908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700" b="1" dirty="0" smtClean="0"/>
              <a:t>AYACUCHO</a:t>
            </a:r>
          </a:p>
          <a:p>
            <a:pPr algn="ctr"/>
            <a:r>
              <a:rPr lang="es-PE" sz="700" b="1" dirty="0" smtClean="0"/>
              <a:t>HUANTA</a:t>
            </a:r>
          </a:p>
          <a:p>
            <a:pPr algn="ctr"/>
            <a:r>
              <a:rPr lang="pt-BR" sz="700" b="1" dirty="0" smtClean="0"/>
              <a:t>SIVIA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</a:t>
            </a:r>
            <a:endParaRPr lang="es-PE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Flecha curvada hacia la izquierda 38"/>
          <p:cNvSpPr/>
          <p:nvPr/>
        </p:nvSpPr>
        <p:spPr>
          <a:xfrm rot="15161605">
            <a:off x="5949490" y="4212683"/>
            <a:ext cx="390082" cy="1235528"/>
          </a:xfrm>
          <a:prstGeom prst="curvedLeftArrow">
            <a:avLst>
              <a:gd name="adj1" fmla="val 15386"/>
              <a:gd name="adj2" fmla="val 44963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5401279" y="4732670"/>
            <a:ext cx="670088" cy="5693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ICA</a:t>
            </a:r>
          </a:p>
          <a:p>
            <a:pPr algn="ctr"/>
            <a:r>
              <a:rPr lang="es-PE" sz="500" b="1" dirty="0" smtClean="0"/>
              <a:t>CHINCHA</a:t>
            </a:r>
          </a:p>
          <a:p>
            <a:pPr algn="ctr"/>
            <a:r>
              <a:rPr lang="es-PE" sz="500" b="1" dirty="0" smtClean="0"/>
              <a:t>CHINCHA BAJA Y EL CARMEN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07/03/2017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Flecha curvada hacia la izquierda 32"/>
          <p:cNvSpPr/>
          <p:nvPr/>
        </p:nvSpPr>
        <p:spPr>
          <a:xfrm rot="15321904">
            <a:off x="1691671" y="3914185"/>
            <a:ext cx="332910" cy="1027482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831143" y="4347798"/>
            <a:ext cx="1162129" cy="5693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CAÑETE, HUAROCHIRI Y HUAURA</a:t>
            </a:r>
          </a:p>
          <a:p>
            <a:pPr algn="ctr"/>
            <a:r>
              <a:rPr lang="es-PE" sz="500" b="1" dirty="0" smtClean="0"/>
              <a:t>MALA, SAN ATONIO, CHICLA Y </a:t>
            </a:r>
            <a:r>
              <a:rPr lang="pt-BR" sz="500" b="1" dirty="0" smtClean="0"/>
              <a:t>SAYAN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INUDACION Y DESLIZAMIENTO</a:t>
            </a:r>
            <a:endParaRPr lang="es-PE" sz="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08, 09 Y 11/03/2017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Flecha curvada hacia la derecha 40"/>
          <p:cNvSpPr/>
          <p:nvPr/>
        </p:nvSpPr>
        <p:spPr>
          <a:xfrm rot="4483687">
            <a:off x="1910478" y="1862669"/>
            <a:ext cx="272414" cy="1330196"/>
          </a:xfrm>
          <a:prstGeom prst="curvedRightArrow">
            <a:avLst>
              <a:gd name="adj1" fmla="val 14520"/>
              <a:gd name="adj2" fmla="val 50000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1953560" y="2222173"/>
            <a:ext cx="807585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CAJAMARCA</a:t>
            </a:r>
          </a:p>
          <a:p>
            <a:pPr algn="ctr"/>
            <a:r>
              <a:rPr lang="es-PE" sz="500" b="1" dirty="0" smtClean="0"/>
              <a:t>CHOTA, CONTUMAZA</a:t>
            </a:r>
          </a:p>
          <a:p>
            <a:pPr algn="ctr"/>
            <a:r>
              <a:rPr lang="es-PE" sz="500" b="1" dirty="0" smtClean="0"/>
              <a:t>TOCMOCHE Y CHILETE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DELIZAMIENTO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Flecha curvada hacia la derecha 42"/>
          <p:cNvSpPr/>
          <p:nvPr/>
        </p:nvSpPr>
        <p:spPr>
          <a:xfrm rot="3301557">
            <a:off x="1627516" y="1728815"/>
            <a:ext cx="309675" cy="1219707"/>
          </a:xfrm>
          <a:prstGeom prst="curvedRightArrow">
            <a:avLst>
              <a:gd name="adj1" fmla="val 14520"/>
              <a:gd name="adj2" fmla="val 50000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2060004" y="1593309"/>
            <a:ext cx="701141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pt-BR" sz="500" b="1" dirty="0" smtClean="0"/>
              <a:t>CHICLAYO</a:t>
            </a:r>
            <a:endParaRPr lang="es-PE" sz="500" b="1" dirty="0" smtClean="0"/>
          </a:p>
          <a:p>
            <a:pPr algn="ctr"/>
            <a:r>
              <a:rPr lang="pt-BR" sz="500" b="1" dirty="0" smtClean="0"/>
              <a:t>CHONGOYAPE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ACTIVACION DE QUEBRADA</a:t>
            </a:r>
            <a:endParaRPr lang="es-PE" sz="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Flecha curvada hacia la izquierda 25"/>
          <p:cNvSpPr/>
          <p:nvPr/>
        </p:nvSpPr>
        <p:spPr>
          <a:xfrm rot="15321904">
            <a:off x="5943269" y="3905062"/>
            <a:ext cx="417179" cy="900805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5625814" y="4211372"/>
            <a:ext cx="64051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CHILCA</a:t>
            </a:r>
          </a:p>
          <a:p>
            <a:pPr algn="ctr"/>
            <a:r>
              <a:rPr lang="es-PE" sz="500" b="1" dirty="0" smtClean="0"/>
              <a:t>CHILCA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INUDACION 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Flecha curvada hacia la izquierda 27"/>
          <p:cNvSpPr/>
          <p:nvPr/>
        </p:nvSpPr>
        <p:spPr>
          <a:xfrm rot="15321904">
            <a:off x="5151069" y="2367122"/>
            <a:ext cx="301820" cy="895987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761299" y="2792574"/>
            <a:ext cx="64051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es-PE" sz="500" b="1" dirty="0" smtClean="0"/>
              <a:t>ILLIMO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INUDACION 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4"/>
          <a:srcRect l="68438" t="16510" r="25174" b="38874"/>
          <a:stretch/>
        </p:blipFill>
        <p:spPr>
          <a:xfrm>
            <a:off x="5486400" y="791240"/>
            <a:ext cx="2804943" cy="550974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5"/>
          <a:srcRect l="68064" t="29688" r="25408" b="19335"/>
          <a:stretch/>
        </p:blipFill>
        <p:spPr>
          <a:xfrm>
            <a:off x="14976" y="800348"/>
            <a:ext cx="2504660" cy="550063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/>
          <a:srcRect l="74717" t="28977" r="18895" b="30183"/>
          <a:stretch/>
        </p:blipFill>
        <p:spPr>
          <a:xfrm>
            <a:off x="2503543" y="814421"/>
            <a:ext cx="2451099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2996537" y="623049"/>
            <a:ext cx="3513593" cy="38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3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DISTRITOS AFECTADOS</a:t>
            </a:r>
            <a:endParaRPr lang="es-PE" sz="13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622587"/>
              </p:ext>
            </p:extLst>
          </p:nvPr>
        </p:nvGraphicFramePr>
        <p:xfrm>
          <a:off x="4642113" y="1240735"/>
          <a:ext cx="3978695" cy="4351346"/>
        </p:xfrm>
        <a:graphic>
          <a:graphicData uri="http://schemas.openxmlformats.org/drawingml/2006/table">
            <a:tbl>
              <a:tblPr/>
              <a:tblGrid>
                <a:gridCol w="1194468"/>
                <a:gridCol w="713243"/>
                <a:gridCol w="696057"/>
                <a:gridCol w="1374927"/>
              </a:tblGrid>
              <a:tr h="189189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 INUNDACION</a:t>
                      </a:r>
                    </a:p>
                  </a:txBody>
                  <a:tcPr marL="8599" marR="8599" marT="859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18918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HUANUCO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MOQUEGUA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MARTIN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TACNA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9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589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UCAYALI</a:t>
                      </a:r>
                    </a:p>
                  </a:txBody>
                  <a:tcPr marL="8599" marR="8599" marT="85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599" marR="8599" marT="85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58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</a:p>
                  </a:txBody>
                  <a:tcPr marL="8599" marR="8599" marT="8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329731"/>
              </p:ext>
            </p:extLst>
          </p:nvPr>
        </p:nvGraphicFramePr>
        <p:xfrm>
          <a:off x="600845" y="1248977"/>
          <a:ext cx="3827870" cy="4351335"/>
        </p:xfrm>
        <a:graphic>
          <a:graphicData uri="http://schemas.openxmlformats.org/drawingml/2006/table">
            <a:tbl>
              <a:tblPr/>
              <a:tblGrid>
                <a:gridCol w="1166432"/>
                <a:gridCol w="706431"/>
                <a:gridCol w="624288"/>
                <a:gridCol w="1330719"/>
              </a:tblGrid>
              <a:tr h="229018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 MOVIMIENTO EN MASA</a:t>
                      </a:r>
                    </a:p>
                  </a:txBody>
                  <a:tcPr marL="8179" marR="8179" marT="817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17994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HUANUCO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MOQUEGUA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MARTIN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TACNA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63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UCAYALI</a:t>
                      </a:r>
                    </a:p>
                  </a:txBody>
                  <a:tcPr marL="8179" marR="8179" marT="81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6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4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14292</TotalTime>
  <Words>500</Words>
  <Application>Microsoft Office PowerPoint</Application>
  <PresentationFormat>Presentación en pantalla (4:3)</PresentationFormat>
  <Paragraphs>236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405</cp:revision>
  <cp:lastPrinted>2017-02-13T21:29:27Z</cp:lastPrinted>
  <dcterms:created xsi:type="dcterms:W3CDTF">2016-01-13T16:13:53Z</dcterms:created>
  <dcterms:modified xsi:type="dcterms:W3CDTF">2017-03-15T00:14:19Z</dcterms:modified>
</cp:coreProperties>
</file>