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318" r:id="rId5"/>
    <p:sldId id="331" r:id="rId6"/>
    <p:sldId id="330" r:id="rId7"/>
    <p:sldId id="329" r:id="rId8"/>
    <p:sldId id="324" r:id="rId9"/>
    <p:sldId id="332" r:id="rId10"/>
    <p:sldId id="333" r:id="rId11"/>
    <p:sldId id="259" r:id="rId12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15/02/2017 09:00)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t="11619"/>
          <a:stretch/>
        </p:blipFill>
        <p:spPr>
          <a:xfrm>
            <a:off x="2969443" y="820131"/>
            <a:ext cx="6042317" cy="54726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/>
        </p:blipFill>
        <p:spPr>
          <a:xfrm>
            <a:off x="75348" y="0"/>
            <a:ext cx="2879943" cy="301992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027496" y="0"/>
            <a:ext cx="4514995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MARTIN – BELLAVISTA, MARISCAL CACERES y TOCACHE, 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348" y="2999584"/>
            <a:ext cx="273764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ALTO BIAVO (Puerto </a:t>
            </a:r>
            <a:r>
              <a:rPr lang="es-PE" sz="1200" dirty="0" err="1">
                <a:solidFill>
                  <a:srgbClr val="FF0000"/>
                </a:solidFill>
              </a:rPr>
              <a:t>B</a:t>
            </a:r>
            <a:r>
              <a:rPr lang="es-PE" sz="1200" dirty="0" err="1" smtClean="0">
                <a:solidFill>
                  <a:srgbClr val="FF0000"/>
                </a:solidFill>
              </a:rPr>
              <a:t>ermudez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  <a:endParaRPr lang="es-PE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Barrio </a:t>
            </a:r>
            <a:r>
              <a:rPr lang="es-PE" sz="1200" dirty="0">
                <a:solidFill>
                  <a:srgbClr val="FF0000"/>
                </a:solidFill>
              </a:rPr>
              <a:t>La Victoria, </a:t>
            </a:r>
            <a:r>
              <a:rPr lang="es-PE" sz="1200" dirty="0" err="1" smtClean="0">
                <a:solidFill>
                  <a:srgbClr val="FF0000"/>
                </a:solidFill>
              </a:rPr>
              <a:t>Juanjuicillo</a:t>
            </a:r>
            <a:r>
              <a:rPr lang="es-PE" sz="1200" dirty="0">
                <a:solidFill>
                  <a:srgbClr val="FF0000"/>
                </a:solidFill>
              </a:rPr>
              <a:t> y </a:t>
            </a:r>
            <a:r>
              <a:rPr lang="es-PE" sz="1200" dirty="0" err="1">
                <a:solidFill>
                  <a:srgbClr val="FF0000"/>
                </a:solidFill>
              </a:rPr>
              <a:t>Huicungo</a:t>
            </a:r>
            <a:r>
              <a:rPr lang="es-PE" sz="1200" dirty="0">
                <a:solidFill>
                  <a:srgbClr val="FF0000"/>
                </a:solidFill>
              </a:rPr>
              <a:t>-Barrio La Victoria)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TOCACHE </a:t>
            </a:r>
            <a:r>
              <a:rPr lang="es-PE" sz="1200" dirty="0">
                <a:solidFill>
                  <a:srgbClr val="FF0000"/>
                </a:solidFill>
              </a:rPr>
              <a:t>(Sarita Colonia)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DANIEL ALOMIAS ROBLES (San </a:t>
            </a:r>
            <a:r>
              <a:rPr lang="es-PE" sz="1200" dirty="0" err="1" smtClean="0">
                <a:solidFill>
                  <a:srgbClr val="FF0000"/>
                </a:solidFill>
              </a:rPr>
              <a:t>Cristobal</a:t>
            </a:r>
            <a:r>
              <a:rPr lang="es-PE" sz="1200" dirty="0" smtClean="0">
                <a:solidFill>
                  <a:srgbClr val="FF0000"/>
                </a:solidFill>
              </a:rPr>
              <a:t> y Alfonso Ugarte)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RUPA </a:t>
            </a:r>
            <a:r>
              <a:rPr lang="es-PE" sz="1200" dirty="0" err="1" smtClean="0">
                <a:solidFill>
                  <a:srgbClr val="FF0000"/>
                </a:solidFill>
              </a:rPr>
              <a:t>RUPA</a:t>
            </a:r>
            <a:r>
              <a:rPr lang="es-PE" sz="1200" dirty="0" smtClean="0">
                <a:solidFill>
                  <a:srgbClr val="FF0000"/>
                </a:solidFill>
              </a:rPr>
              <a:t> (Tingo </a:t>
            </a:r>
            <a:r>
              <a:rPr lang="es-PE" sz="1200" dirty="0" err="1" smtClean="0">
                <a:solidFill>
                  <a:srgbClr val="FF0000"/>
                </a:solidFill>
              </a:rPr>
              <a:t>maria</a:t>
            </a:r>
            <a:r>
              <a:rPr lang="es-PE" sz="1200" dirty="0" smtClean="0">
                <a:solidFill>
                  <a:srgbClr val="FF0000"/>
                </a:solidFill>
              </a:rPr>
              <a:t> y Buenos Aires  - brisas del Huallaga)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0070C0"/>
                </a:solidFill>
              </a:rPr>
              <a:t>MONZON (Cachicoto, Rio Espino y Palo de Acero)</a:t>
            </a:r>
            <a:endParaRPr lang="es-PE" sz="1200" dirty="0" smtClean="0">
              <a:solidFill>
                <a:srgbClr val="0070C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3123" y="641532"/>
            <a:ext cx="526808" cy="583293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21164954" flipV="1">
            <a:off x="4756212" y="1500743"/>
            <a:ext cx="2331250" cy="4381444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(del </a:t>
            </a:r>
            <a:r>
              <a:rPr lang="es-PE" sz="1400" b="1" dirty="0" smtClean="0">
                <a:solidFill>
                  <a:schemeClr val="bg1"/>
                </a:solidFill>
              </a:rPr>
              <a:t>15.02.2017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 y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2015-216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7240" t="11111" r="17135" b="9259"/>
          <a:stretch/>
        </p:blipFill>
        <p:spPr>
          <a:xfrm>
            <a:off x="2038349" y="-1"/>
            <a:ext cx="4558710" cy="6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71" t="23704" r="11875" b="22222"/>
          <a:stretch/>
        </p:blipFill>
        <p:spPr>
          <a:xfrm>
            <a:off x="-66024" y="768424"/>
            <a:ext cx="9210024" cy="53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149121" y="211887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LIBERTAD </a:t>
            </a: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SANTIAGO DE CHUCO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348" y="2999584"/>
            <a:ext cx="273764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SANTA CRUZ </a:t>
            </a:r>
            <a:r>
              <a:rPr lang="es-PE" sz="1200" dirty="0">
                <a:solidFill>
                  <a:srgbClr val="FF0000"/>
                </a:solidFill>
              </a:rPr>
              <a:t>DE </a:t>
            </a:r>
            <a:r>
              <a:rPr lang="es-PE" sz="1200" dirty="0" smtClean="0">
                <a:solidFill>
                  <a:srgbClr val="FF0000"/>
                </a:solidFill>
              </a:rPr>
              <a:t>CHUCA (Santa Cruz De Chuca, </a:t>
            </a:r>
            <a:r>
              <a:rPr lang="es-PE" sz="1200" dirty="0" err="1" smtClean="0">
                <a:solidFill>
                  <a:srgbClr val="FF0000"/>
                </a:solidFill>
              </a:rPr>
              <a:t>Cushipe,llaturpampa</a:t>
            </a:r>
            <a:r>
              <a:rPr lang="es-PE" sz="1200" dirty="0" smtClean="0">
                <a:solidFill>
                  <a:srgbClr val="FF0000"/>
                </a:solidFill>
              </a:rPr>
              <a:t> </a:t>
            </a:r>
            <a:r>
              <a:rPr lang="es-PE" sz="1200" dirty="0" err="1" smtClean="0">
                <a:solidFill>
                  <a:srgbClr val="FF0000"/>
                </a:solidFill>
              </a:rPr>
              <a:t>Cobejitos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  <a:endParaRPr lang="es-PE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ANGASMARCA (Caserío Colpa Seca, </a:t>
            </a:r>
            <a:r>
              <a:rPr lang="es-PE" sz="1200" dirty="0" err="1" smtClean="0">
                <a:solidFill>
                  <a:srgbClr val="FF0000"/>
                </a:solidFill>
              </a:rPr>
              <a:t>Mullipamba</a:t>
            </a:r>
            <a:r>
              <a:rPr lang="es-PE" sz="1200" dirty="0" smtClean="0">
                <a:solidFill>
                  <a:srgbClr val="FF0000"/>
                </a:solidFill>
              </a:rPr>
              <a:t>, </a:t>
            </a:r>
            <a:r>
              <a:rPr lang="es-PE" sz="1200" dirty="0" err="1" smtClean="0">
                <a:solidFill>
                  <a:srgbClr val="FF0000"/>
                </a:solidFill>
              </a:rPr>
              <a:t>Ingacorral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SANTIAGO DE CHUCO (</a:t>
            </a:r>
            <a:r>
              <a:rPr lang="es-PE" sz="1200" dirty="0" err="1" smtClean="0">
                <a:solidFill>
                  <a:srgbClr val="FF0000"/>
                </a:solidFill>
              </a:rPr>
              <a:t>Chiracaball</a:t>
            </a:r>
            <a:r>
              <a:rPr lang="es-PE" sz="1200" dirty="0" smtClean="0">
                <a:solidFill>
                  <a:srgbClr val="FF0000"/>
                </a:solidFill>
              </a:rPr>
              <a:t>, </a:t>
            </a:r>
            <a:r>
              <a:rPr lang="es-PE" sz="1200" dirty="0" err="1" smtClean="0">
                <a:solidFill>
                  <a:srgbClr val="FF0000"/>
                </a:solidFill>
              </a:rPr>
              <a:t>Cancate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QUIRUVILCA (</a:t>
            </a:r>
            <a:r>
              <a:rPr lang="es-PE" sz="1200" dirty="0" err="1" smtClean="0">
                <a:solidFill>
                  <a:srgbClr val="FF0000"/>
                </a:solidFill>
              </a:rPr>
              <a:t>llaray</a:t>
            </a:r>
            <a:r>
              <a:rPr lang="es-PE" sz="1200" dirty="0">
                <a:solidFill>
                  <a:srgbClr val="FF0000"/>
                </a:solidFill>
              </a:rPr>
              <a:t> </a:t>
            </a:r>
            <a:r>
              <a:rPr lang="es-PE" sz="1200" dirty="0" smtClean="0">
                <a:solidFill>
                  <a:srgbClr val="FF0000"/>
                </a:solidFill>
              </a:rPr>
              <a:t>y La Victoria)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CACHICADAN (Tres ríos)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MOLLEBAMBA (</a:t>
            </a:r>
            <a:r>
              <a:rPr lang="es-PE" sz="1200" dirty="0" err="1" smtClean="0">
                <a:solidFill>
                  <a:srgbClr val="FF0000"/>
                </a:solidFill>
              </a:rPr>
              <a:t>Mollebamba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8243" t="13408" r="17551" b="22821"/>
          <a:stretch/>
        </p:blipFill>
        <p:spPr>
          <a:xfrm>
            <a:off x="2746092" y="1283066"/>
            <a:ext cx="6397908" cy="47403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8232" t="21899" r="21611" b="25332"/>
          <a:stretch/>
        </p:blipFill>
        <p:spPr>
          <a:xfrm>
            <a:off x="1" y="0"/>
            <a:ext cx="3149120" cy="2318447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1505192" y="1175657"/>
            <a:ext cx="526808" cy="583293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19268243" flipV="1">
            <a:off x="4464564" y="1505771"/>
            <a:ext cx="2185595" cy="418324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980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6616" y="3539615"/>
            <a:ext cx="225697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SHUPLUY (</a:t>
            </a:r>
            <a:r>
              <a:rPr lang="es-PE" sz="1300" dirty="0" err="1" smtClean="0">
                <a:solidFill>
                  <a:srgbClr val="FF0000"/>
                </a:solidFill>
              </a:rPr>
              <a:t>Shupluy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ANTA (La Esperanza, Barrio Piña </a:t>
            </a:r>
            <a:r>
              <a:rPr lang="es-PE" sz="1300" dirty="0" err="1" smtClean="0">
                <a:solidFill>
                  <a:srgbClr val="FF0000"/>
                </a:solidFill>
              </a:rPr>
              <a:t>Urán</a:t>
            </a:r>
            <a:r>
              <a:rPr lang="es-PE" sz="1300" dirty="0" smtClean="0">
                <a:solidFill>
                  <a:srgbClr val="FF0000"/>
                </a:solidFill>
              </a:rPr>
              <a:t>, Piña </a:t>
            </a:r>
            <a:r>
              <a:rPr lang="es-PE" sz="1300" dirty="0" err="1" smtClean="0">
                <a:solidFill>
                  <a:srgbClr val="FF0000"/>
                </a:solidFill>
              </a:rPr>
              <a:t>Urán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  <a:endParaRPr lang="es-PE" sz="1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PARIHUANCA (San Isidro)</a:t>
            </a:r>
          </a:p>
          <a:p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300" dirty="0" smtClean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091829" y="55874"/>
            <a:ext cx="3923213" cy="6546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ANCASH – YUNGAY - CARHUAZ ALTA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4271" t="32223" r="19062" b="15759"/>
          <a:stretch/>
        </p:blipFill>
        <p:spPr>
          <a:xfrm>
            <a:off x="2444115" y="710534"/>
            <a:ext cx="6680896" cy="5864575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 rot="19268243" flipV="1">
            <a:off x="4878129" y="1246112"/>
            <a:ext cx="911742" cy="122252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65121" t="15720" r="20720" b="12008"/>
          <a:stretch/>
        </p:blipFill>
        <p:spPr>
          <a:xfrm>
            <a:off x="-1" y="14408"/>
            <a:ext cx="2455667" cy="35252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1106805" y="1371600"/>
            <a:ext cx="350520" cy="40709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lipse 11"/>
          <p:cNvSpPr/>
          <p:nvPr/>
        </p:nvSpPr>
        <p:spPr>
          <a:xfrm rot="19268243" flipV="1">
            <a:off x="7133808" y="3781014"/>
            <a:ext cx="1765809" cy="2494874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79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8" y="4292612"/>
            <a:ext cx="2654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HUANCAYA (</a:t>
            </a:r>
            <a:r>
              <a:rPr lang="es-PE" sz="1300" dirty="0" err="1" smtClean="0">
                <a:solidFill>
                  <a:srgbClr val="FF0000"/>
                </a:solidFill>
              </a:rPr>
              <a:t>Huancaya</a:t>
            </a:r>
            <a:r>
              <a:rPr lang="es-PE" sz="1300" dirty="0" smtClean="0">
                <a:solidFill>
                  <a:srgbClr val="FF0000"/>
                </a:solidFill>
              </a:rPr>
              <a:t> 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YAUYOS </a:t>
            </a:r>
            <a:r>
              <a:rPr lang="es-PE" sz="1300" dirty="0">
                <a:solidFill>
                  <a:srgbClr val="FF0000"/>
                </a:solidFill>
              </a:rPr>
              <a:t>(</a:t>
            </a:r>
            <a:r>
              <a:rPr lang="es-PE" sz="1300" dirty="0" smtClean="0">
                <a:solidFill>
                  <a:srgbClr val="FF0000"/>
                </a:solidFill>
              </a:rPr>
              <a:t>Yauyos)</a:t>
            </a:r>
            <a:endParaRPr lang="es-PE" sz="1300" dirty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57082" y="0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LIMA– YAUYOS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9887" t="24086" r="18755" b="33337"/>
          <a:stretch/>
        </p:blipFill>
        <p:spPr>
          <a:xfrm>
            <a:off x="3074610" y="616572"/>
            <a:ext cx="6097006" cy="59493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2581" t="7205" r="9920" b="8495"/>
          <a:stretch/>
        </p:blipFill>
        <p:spPr>
          <a:xfrm>
            <a:off x="0" y="-1"/>
            <a:ext cx="3074610" cy="41656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2362200" y="2413000"/>
            <a:ext cx="409548" cy="52070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700240" flipV="1">
            <a:off x="5338031" y="1058859"/>
            <a:ext cx="1598604" cy="492844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60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8" y="4574933"/>
            <a:ext cx="2651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CHUPAMARCA (</a:t>
            </a:r>
            <a:r>
              <a:rPr lang="es-PE" sz="1300" dirty="0" err="1" smtClean="0">
                <a:solidFill>
                  <a:srgbClr val="FF0000"/>
                </a:solidFill>
              </a:rPr>
              <a:t>Chancahuasi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AURAHUA (</a:t>
            </a:r>
            <a:r>
              <a:rPr lang="es-PE" sz="1300" dirty="0" err="1" smtClean="0">
                <a:solidFill>
                  <a:srgbClr val="FF0000"/>
                </a:solidFill>
              </a:rPr>
              <a:t>Percoya</a:t>
            </a:r>
            <a:r>
              <a:rPr lang="es-PE" sz="1300" dirty="0" smtClean="0">
                <a:solidFill>
                  <a:srgbClr val="FF0000"/>
                </a:solidFill>
              </a:rPr>
              <a:t>, </a:t>
            </a:r>
            <a:r>
              <a:rPr lang="es-PE" sz="1300" dirty="0" err="1" smtClean="0">
                <a:solidFill>
                  <a:srgbClr val="FF0000"/>
                </a:solidFill>
              </a:rPr>
              <a:t>Huaytara</a:t>
            </a:r>
            <a:r>
              <a:rPr lang="es-PE" sz="1300" dirty="0" smtClean="0">
                <a:solidFill>
                  <a:srgbClr val="FF0000"/>
                </a:solidFill>
              </a:rPr>
              <a:t>, </a:t>
            </a:r>
            <a:r>
              <a:rPr lang="es-PE" sz="1300" dirty="0" err="1" smtClean="0">
                <a:solidFill>
                  <a:srgbClr val="FF0000"/>
                </a:solidFill>
              </a:rPr>
              <a:t>Patará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TANTARÁ (</a:t>
            </a:r>
            <a:r>
              <a:rPr lang="es-PE" sz="1300" dirty="0" err="1" smtClean="0">
                <a:solidFill>
                  <a:srgbClr val="FF0000"/>
                </a:solidFill>
              </a:rPr>
              <a:t>Tantará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57082" y="0"/>
            <a:ext cx="3923213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HUANCAVELICA– CASTRO VIRREYNA - HUAYTARA ALTA PROBABILIDAD DE LLUVIAS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68479" t="17316" r="16500" b="31219"/>
          <a:stretch/>
        </p:blipFill>
        <p:spPr>
          <a:xfrm>
            <a:off x="3115570" y="654659"/>
            <a:ext cx="6028430" cy="58090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72444" t="21645" r="16333" b="21224"/>
          <a:stretch/>
        </p:blipFill>
        <p:spPr>
          <a:xfrm>
            <a:off x="15478" y="0"/>
            <a:ext cx="3023892" cy="43288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387848" y="1895475"/>
            <a:ext cx="678952" cy="85725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Elipse 13"/>
          <p:cNvSpPr/>
          <p:nvPr/>
        </p:nvSpPr>
        <p:spPr>
          <a:xfrm rot="19268243" flipV="1">
            <a:off x="4969129" y="3272827"/>
            <a:ext cx="1596957" cy="194923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Elipse 14"/>
          <p:cNvSpPr/>
          <p:nvPr/>
        </p:nvSpPr>
        <p:spPr>
          <a:xfrm rot="19268243" flipV="1">
            <a:off x="3560341" y="2076673"/>
            <a:ext cx="1186907" cy="123179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9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/>
        </p:blipFill>
        <p:spPr>
          <a:xfrm>
            <a:off x="75348" y="0"/>
            <a:ext cx="2879943" cy="30199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>
          <a:xfrm>
            <a:off x="2885202" y="818147"/>
            <a:ext cx="6258798" cy="565779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027496" y="0"/>
            <a:ext cx="4514995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HUANUCO – LEONCIO PRADO y HUMALIES, 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348" y="2999584"/>
            <a:ext cx="273764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JOSE CRESPO Y CASTILLO (Barrio 27 de mayo, </a:t>
            </a:r>
            <a:r>
              <a:rPr lang="es-PE" sz="1200" dirty="0">
                <a:solidFill>
                  <a:srgbClr val="FF0000"/>
                </a:solidFill>
              </a:rPr>
              <a:t>E</a:t>
            </a:r>
            <a:r>
              <a:rPr lang="es-PE" sz="1200" dirty="0" smtClean="0">
                <a:solidFill>
                  <a:srgbClr val="FF0000"/>
                </a:solidFill>
              </a:rPr>
              <a:t>l Encanto </a:t>
            </a:r>
            <a:r>
              <a:rPr lang="es-PE" sz="1200" dirty="0" err="1" smtClean="0">
                <a:solidFill>
                  <a:srgbClr val="FF0000"/>
                </a:solidFill>
              </a:rPr>
              <a:t>Aucayacu</a:t>
            </a:r>
            <a:r>
              <a:rPr lang="es-PE" sz="1200" dirty="0" smtClean="0">
                <a:solidFill>
                  <a:srgbClr val="FF0000"/>
                </a:solidFill>
              </a:rPr>
              <a:t>, </a:t>
            </a:r>
            <a:r>
              <a:rPr lang="es-PE" sz="1200" dirty="0" err="1" smtClean="0">
                <a:solidFill>
                  <a:srgbClr val="FF0000"/>
                </a:solidFill>
              </a:rPr>
              <a:t>Yacusisa</a:t>
            </a:r>
            <a:r>
              <a:rPr lang="es-PE" sz="1200" dirty="0" smtClean="0">
                <a:solidFill>
                  <a:srgbClr val="FF0000"/>
                </a:solidFill>
              </a:rPr>
              <a:t>, </a:t>
            </a:r>
            <a:r>
              <a:rPr lang="es-PE" sz="1200" dirty="0" err="1" smtClean="0">
                <a:solidFill>
                  <a:srgbClr val="FF0000"/>
                </a:solidFill>
              </a:rPr>
              <a:t>Aucayacu</a:t>
            </a:r>
            <a:r>
              <a:rPr lang="es-PE" sz="1200" dirty="0" smtClean="0">
                <a:solidFill>
                  <a:srgbClr val="FF0000"/>
                </a:solidFill>
              </a:rPr>
              <a:t>, Sta. Rosa y Pueblo nuevo)</a:t>
            </a:r>
            <a:endParaRPr lang="es-PE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MARIANO DAMASO BERAUN (</a:t>
            </a:r>
            <a:r>
              <a:rPr lang="es-PE" sz="1200" dirty="0" err="1" smtClean="0">
                <a:solidFill>
                  <a:srgbClr val="FF0000"/>
                </a:solidFill>
              </a:rPr>
              <a:t>Rondos</a:t>
            </a:r>
            <a:r>
              <a:rPr lang="es-PE" sz="1200" dirty="0" smtClean="0">
                <a:solidFill>
                  <a:srgbClr val="FF0000"/>
                </a:solidFill>
              </a:rPr>
              <a:t>, De Bella, Cueva de las Pavas, Tambillo Grande y las Palmas)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LUYANDO (Barrio Chino y Sta. Rosa de </a:t>
            </a:r>
            <a:r>
              <a:rPr lang="es-PE" sz="1200" dirty="0" err="1" smtClean="0">
                <a:solidFill>
                  <a:srgbClr val="FF0000"/>
                </a:solidFill>
              </a:rPr>
              <a:t>Shapajilla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DANIEL ALOMIAS ROBLES (San </a:t>
            </a:r>
            <a:r>
              <a:rPr lang="es-PE" sz="1200" dirty="0" err="1" smtClean="0">
                <a:solidFill>
                  <a:srgbClr val="FF0000"/>
                </a:solidFill>
              </a:rPr>
              <a:t>Cristobal</a:t>
            </a:r>
            <a:r>
              <a:rPr lang="es-PE" sz="1200" dirty="0" smtClean="0">
                <a:solidFill>
                  <a:srgbClr val="FF0000"/>
                </a:solidFill>
              </a:rPr>
              <a:t> y Alfonso Ugarte)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RUPA </a:t>
            </a:r>
            <a:r>
              <a:rPr lang="es-PE" sz="1200" dirty="0" err="1" smtClean="0">
                <a:solidFill>
                  <a:srgbClr val="FF0000"/>
                </a:solidFill>
              </a:rPr>
              <a:t>RUPA</a:t>
            </a:r>
            <a:r>
              <a:rPr lang="es-PE" sz="1200" dirty="0" smtClean="0">
                <a:solidFill>
                  <a:srgbClr val="FF0000"/>
                </a:solidFill>
              </a:rPr>
              <a:t> (Tingo </a:t>
            </a:r>
            <a:r>
              <a:rPr lang="es-PE" sz="1200" dirty="0" err="1" smtClean="0">
                <a:solidFill>
                  <a:srgbClr val="FF0000"/>
                </a:solidFill>
              </a:rPr>
              <a:t>maria</a:t>
            </a:r>
            <a:r>
              <a:rPr lang="es-PE" sz="1200" dirty="0" smtClean="0">
                <a:solidFill>
                  <a:srgbClr val="FF0000"/>
                </a:solidFill>
              </a:rPr>
              <a:t> y Buenos Aires  - brisas del Huallaga)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0070C0"/>
                </a:solidFill>
              </a:rPr>
              <a:t>MONZON (Cachicoto, Rio Espino y Palo de Acero)</a:t>
            </a:r>
            <a:endParaRPr lang="es-PE" sz="1200" dirty="0" smtClean="0">
              <a:solidFill>
                <a:srgbClr val="0070C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80768" y="1332616"/>
            <a:ext cx="526808" cy="583293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19268243" flipV="1">
            <a:off x="5033072" y="888000"/>
            <a:ext cx="2331250" cy="4381444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82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5403</TotalTime>
  <Words>398</Words>
  <Application>Microsoft Office PowerPoint</Application>
  <PresentationFormat>Presentación en pantalla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IDENTIFICACIÓN DE PROBABLES LOCALIDADES AFECTADAS (PRONÓSTICO DE PRECIPITACIONES 15/02/2017 09:00)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192</cp:revision>
  <cp:lastPrinted>2017-02-13T21:29:27Z</cp:lastPrinted>
  <dcterms:created xsi:type="dcterms:W3CDTF">2016-01-13T16:13:53Z</dcterms:created>
  <dcterms:modified xsi:type="dcterms:W3CDTF">2017-02-16T04:27:53Z</dcterms:modified>
</cp:coreProperties>
</file>