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319" r:id="rId3"/>
    <p:sldId id="320" r:id="rId4"/>
    <p:sldId id="259" r:id="rId5"/>
  </p:sldIdLst>
  <p:sldSz cx="9144000" cy="6858000" type="screen4x3"/>
  <p:notesSz cx="6805613" cy="99441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7B91"/>
    <a:srgbClr val="FF3300"/>
    <a:srgbClr val="00FFFF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64" autoAdjust="0"/>
    <p:restoredTop sz="94660"/>
  </p:normalViewPr>
  <p:slideViewPr>
    <p:cSldViewPr snapToGrid="0">
      <p:cViewPr>
        <p:scale>
          <a:sx n="66" d="100"/>
          <a:sy n="66" d="100"/>
        </p:scale>
        <p:origin x="2784" y="118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15/03/2017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657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15/03/2017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524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15/03/2017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718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15/03/2017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628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15/03/2017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0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15/03/2017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685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15/03/2017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007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15/03/2017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555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15/03/2017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237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15/03/2017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849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15/03/2017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503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B86D-1AAE-4195-A06E-E8FEF04D5022}" type="datetimeFigureOut">
              <a:rPr lang="es-PE" smtClean="0"/>
              <a:t>15/03/2017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79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oporte-sigrid@cenepred.gob.pe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46670" y="2916195"/>
            <a:ext cx="8107680" cy="15474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IDENTIFICACIÓN DE PROBABLES LOCALIDADES AFECTADAS</a:t>
            </a:r>
            <a:b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(PRONÓSTICO DE PRECIPITACIONES </a:t>
            </a: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15/03/2017 </a:t>
            </a: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(12:00 HORAS)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7635" t="12275" r="17607" b="11740"/>
          <a:stretch/>
        </p:blipFill>
        <p:spPr>
          <a:xfrm>
            <a:off x="712079" y="834050"/>
            <a:ext cx="3800092" cy="550286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67708" t="15925" r="18030" b="13703"/>
          <a:stretch/>
        </p:blipFill>
        <p:spPr>
          <a:xfrm>
            <a:off x="5038187" y="895636"/>
            <a:ext cx="3859596" cy="535601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548360" y="433941"/>
            <a:ext cx="46619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muy alta </a:t>
            </a:r>
            <a:r>
              <a:rPr lang="es-PE" sz="10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inundación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zonas con probabilidad de lluvias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2321" y="42748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</a:t>
            </a:r>
            <a:r>
              <a:rPr lang="es-PE" sz="1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muy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alta por </a:t>
            </a:r>
            <a:r>
              <a:rPr lang="es-PE" sz="10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movimientos en masa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zonas con probabilidad de lluvias</a:t>
            </a:r>
          </a:p>
        </p:txBody>
      </p:sp>
      <p:sp>
        <p:nvSpPr>
          <p:cNvPr id="32" name="Flecha curvada hacia arriba 31"/>
          <p:cNvSpPr/>
          <p:nvPr/>
        </p:nvSpPr>
        <p:spPr>
          <a:xfrm rot="8152670">
            <a:off x="2311547" y="3956751"/>
            <a:ext cx="1666147" cy="405752"/>
          </a:xfrm>
          <a:prstGeom prst="curvedUpArrow">
            <a:avLst>
              <a:gd name="adj1" fmla="val 12857"/>
              <a:gd name="adj2" fmla="val 38465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3095902" y="3347815"/>
            <a:ext cx="962908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700" b="1" dirty="0" smtClean="0"/>
              <a:t>AYACUCHO</a:t>
            </a:r>
          </a:p>
          <a:p>
            <a:pPr algn="ctr"/>
            <a:r>
              <a:rPr lang="es-PE" sz="700" b="1" dirty="0" smtClean="0"/>
              <a:t>HUANTA</a:t>
            </a:r>
          </a:p>
          <a:p>
            <a:pPr algn="ctr"/>
            <a:r>
              <a:rPr lang="pt-BR" sz="700" b="1" dirty="0" smtClean="0"/>
              <a:t>SIVIA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DESLIZAMIENTO</a:t>
            </a:r>
            <a:endParaRPr lang="es-PE" sz="7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07/03/2017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Flecha curvada hacia la izquierda 38"/>
          <p:cNvSpPr/>
          <p:nvPr/>
        </p:nvSpPr>
        <p:spPr>
          <a:xfrm rot="15161605">
            <a:off x="5949490" y="4212683"/>
            <a:ext cx="390082" cy="1235528"/>
          </a:xfrm>
          <a:prstGeom prst="curvedLeftArrow">
            <a:avLst>
              <a:gd name="adj1" fmla="val 15386"/>
              <a:gd name="adj2" fmla="val 44963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5401817" y="4763379"/>
            <a:ext cx="670088" cy="56938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500" b="1" dirty="0" smtClean="0"/>
              <a:t>ICA</a:t>
            </a:r>
          </a:p>
          <a:p>
            <a:pPr algn="ctr"/>
            <a:r>
              <a:rPr lang="es-PE" sz="500" b="1" dirty="0" smtClean="0"/>
              <a:t>CHINCHA</a:t>
            </a:r>
          </a:p>
          <a:p>
            <a:pPr algn="ctr"/>
            <a:r>
              <a:rPr lang="es-PE" sz="500" b="1" dirty="0" smtClean="0"/>
              <a:t>CHINCHA BAJA Y EL CARMEN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INUNDACION</a:t>
            </a:r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07/03/2017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Flecha curvada hacia la izquierda 32"/>
          <p:cNvSpPr/>
          <p:nvPr/>
        </p:nvSpPr>
        <p:spPr>
          <a:xfrm rot="15321904">
            <a:off x="1652320" y="3885913"/>
            <a:ext cx="332910" cy="1027482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E" sz="1400">
              <a:solidFill>
                <a:schemeClr val="tx1"/>
              </a:solidFill>
            </a:endParaRPr>
          </a:p>
        </p:txBody>
      </p:sp>
      <p:sp>
        <p:nvSpPr>
          <p:cNvPr id="40" name="Rectángulo 39"/>
          <p:cNvSpPr/>
          <p:nvPr/>
        </p:nvSpPr>
        <p:spPr>
          <a:xfrm>
            <a:off x="741523" y="4355464"/>
            <a:ext cx="1162129" cy="56938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LIMA</a:t>
            </a:r>
          </a:p>
          <a:p>
            <a:pPr algn="ctr"/>
            <a:r>
              <a:rPr lang="es-PE" sz="500" b="1" dirty="0" smtClean="0"/>
              <a:t>CAÑETE, HUAROCHIRI Y HUAURA</a:t>
            </a:r>
          </a:p>
          <a:p>
            <a:pPr algn="ctr"/>
            <a:r>
              <a:rPr lang="es-PE" sz="500" b="1" dirty="0" smtClean="0"/>
              <a:t>MALA, SAN ATONIO, CHICLA Y </a:t>
            </a:r>
            <a:r>
              <a:rPr lang="pt-BR" sz="500" b="1" dirty="0" smtClean="0"/>
              <a:t>SAYAN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INUDACION Y DESLIZAMIENTO</a:t>
            </a:r>
            <a:endParaRPr lang="es-PE" sz="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08, 09 Y 11/03/2017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Flecha curvada hacia la derecha 40"/>
          <p:cNvSpPr/>
          <p:nvPr/>
        </p:nvSpPr>
        <p:spPr>
          <a:xfrm rot="4483687">
            <a:off x="1910478" y="1862669"/>
            <a:ext cx="272414" cy="1330196"/>
          </a:xfrm>
          <a:prstGeom prst="curvedRightArrow">
            <a:avLst>
              <a:gd name="adj1" fmla="val 14520"/>
              <a:gd name="adj2" fmla="val 50000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42" name="Rectángulo 41"/>
          <p:cNvSpPr/>
          <p:nvPr/>
        </p:nvSpPr>
        <p:spPr>
          <a:xfrm>
            <a:off x="1953560" y="2222173"/>
            <a:ext cx="807585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500" b="1" dirty="0" smtClean="0"/>
              <a:t>CAJAMARCA</a:t>
            </a:r>
          </a:p>
          <a:p>
            <a:pPr algn="ctr"/>
            <a:r>
              <a:rPr lang="es-PE" sz="500" b="1" dirty="0" smtClean="0"/>
              <a:t>CHOTA, CONTUMAZA</a:t>
            </a:r>
          </a:p>
          <a:p>
            <a:pPr algn="ctr"/>
            <a:r>
              <a:rPr lang="es-PE" sz="500" b="1" dirty="0" smtClean="0"/>
              <a:t>TOCMOCHE Y CHILETE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DELIZAMIENTO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Flecha curvada hacia la derecha 42"/>
          <p:cNvSpPr/>
          <p:nvPr/>
        </p:nvSpPr>
        <p:spPr>
          <a:xfrm rot="3301557">
            <a:off x="1627516" y="1728815"/>
            <a:ext cx="309675" cy="1219707"/>
          </a:xfrm>
          <a:prstGeom prst="curvedRightArrow">
            <a:avLst>
              <a:gd name="adj1" fmla="val 14520"/>
              <a:gd name="adj2" fmla="val 50000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44" name="Rectángulo 43"/>
          <p:cNvSpPr/>
          <p:nvPr/>
        </p:nvSpPr>
        <p:spPr>
          <a:xfrm>
            <a:off x="2060004" y="1593309"/>
            <a:ext cx="701141" cy="5847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500" b="1" dirty="0" smtClean="0"/>
              <a:t>LAMBAYEQUE</a:t>
            </a:r>
          </a:p>
          <a:p>
            <a:pPr algn="ctr"/>
            <a:r>
              <a:rPr lang="pt-BR" sz="500" b="1" dirty="0" smtClean="0"/>
              <a:t>CHICLAYO</a:t>
            </a:r>
            <a:endParaRPr lang="es-PE" sz="500" b="1" dirty="0" smtClean="0"/>
          </a:p>
          <a:p>
            <a:pPr algn="ctr"/>
            <a:r>
              <a:rPr lang="pt-BR" sz="500" b="1" dirty="0" smtClean="0"/>
              <a:t>CHONGOYAPE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ACTIVACION DE QUEBRADA</a:t>
            </a:r>
            <a:endParaRPr lang="es-PE" sz="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Flecha curvada hacia la izquierda 25"/>
          <p:cNvSpPr/>
          <p:nvPr/>
        </p:nvSpPr>
        <p:spPr>
          <a:xfrm rot="15321904">
            <a:off x="5943269" y="3905062"/>
            <a:ext cx="417179" cy="900805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E" sz="1400">
              <a:solidFill>
                <a:schemeClr val="tx1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5693170" y="4247065"/>
            <a:ext cx="640518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LIMA</a:t>
            </a:r>
          </a:p>
          <a:p>
            <a:pPr algn="ctr"/>
            <a:r>
              <a:rPr lang="es-PE" sz="500" b="1" dirty="0" smtClean="0"/>
              <a:t>CHILCA</a:t>
            </a:r>
          </a:p>
          <a:p>
            <a:pPr algn="ctr"/>
            <a:r>
              <a:rPr lang="es-PE" sz="500" b="1" dirty="0" smtClean="0"/>
              <a:t>CHILCA</a:t>
            </a:r>
            <a:endParaRPr lang="pt-BR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INUDACION 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Flecha curvada hacia la izquierda 27"/>
          <p:cNvSpPr/>
          <p:nvPr/>
        </p:nvSpPr>
        <p:spPr>
          <a:xfrm rot="15321904">
            <a:off x="5151069" y="2367122"/>
            <a:ext cx="301820" cy="895987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E" sz="1400">
              <a:solidFill>
                <a:schemeClr val="tx1"/>
              </a:solidFill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4761299" y="2792574"/>
            <a:ext cx="640518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LAMBAYEQUE</a:t>
            </a:r>
          </a:p>
          <a:p>
            <a:pPr algn="ctr"/>
            <a:r>
              <a:rPr lang="es-PE" sz="500" b="1" dirty="0" smtClean="0"/>
              <a:t>LAMBAYEQUE</a:t>
            </a:r>
          </a:p>
          <a:p>
            <a:pPr algn="ctr"/>
            <a:r>
              <a:rPr lang="es-PE" sz="500" b="1" dirty="0" smtClean="0"/>
              <a:t>ILLIMO</a:t>
            </a:r>
            <a:endParaRPr lang="pt-BR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INUDACION 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Flecha curvada hacia la izquierda 23"/>
          <p:cNvSpPr/>
          <p:nvPr/>
        </p:nvSpPr>
        <p:spPr>
          <a:xfrm rot="14569591">
            <a:off x="5710417" y="3735486"/>
            <a:ext cx="417179" cy="1056448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E" sz="1400">
              <a:solidFill>
                <a:schemeClr val="tx1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4929323" y="4243460"/>
            <a:ext cx="780166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LIMA</a:t>
            </a:r>
          </a:p>
          <a:p>
            <a:pPr algn="ctr"/>
            <a:r>
              <a:rPr lang="es-PE" sz="500" b="1" dirty="0" smtClean="0"/>
              <a:t>CHILCA, CIENEGUILLA Y PACHACAMAC</a:t>
            </a:r>
            <a:endParaRPr lang="pt-BR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PECIPITACIONES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Flecha curvada hacia la derecha 28"/>
          <p:cNvSpPr/>
          <p:nvPr/>
        </p:nvSpPr>
        <p:spPr>
          <a:xfrm rot="3446372">
            <a:off x="7626505" y="3704841"/>
            <a:ext cx="248507" cy="1285914"/>
          </a:xfrm>
          <a:prstGeom prst="curvedRightArrow">
            <a:avLst>
              <a:gd name="adj1" fmla="val 17471"/>
              <a:gd name="adj2" fmla="val 58237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7719012" y="3897454"/>
            <a:ext cx="783408" cy="5847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APURIMAC</a:t>
            </a:r>
          </a:p>
          <a:p>
            <a:pPr algn="ctr"/>
            <a:r>
              <a:rPr lang="es-PE" sz="500" b="1" dirty="0" smtClean="0"/>
              <a:t>ABANCAY</a:t>
            </a:r>
          </a:p>
          <a:p>
            <a:pPr algn="ctr"/>
            <a:r>
              <a:rPr lang="es-PE" sz="500" b="1" dirty="0" smtClean="0"/>
              <a:t>CIRCA</a:t>
            </a:r>
            <a:endParaRPr lang="pt-BR" sz="500" b="1" dirty="0" smtClean="0"/>
          </a:p>
          <a:p>
            <a:pPr algn="ctr"/>
            <a:r>
              <a:rPr lang="es-PE" sz="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INTENSAS</a:t>
            </a:r>
            <a:r>
              <a:rPr lang="es-PE" sz="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Flecha curvada hacia la derecha 34"/>
          <p:cNvSpPr/>
          <p:nvPr/>
        </p:nvSpPr>
        <p:spPr>
          <a:xfrm rot="4155213">
            <a:off x="7383142" y="2742549"/>
            <a:ext cx="284874" cy="1585182"/>
          </a:xfrm>
          <a:prstGeom prst="curvedRightArrow">
            <a:avLst>
              <a:gd name="adj1" fmla="val 17471"/>
              <a:gd name="adj2" fmla="val 58237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7486995" y="3149319"/>
            <a:ext cx="830237" cy="56938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500" b="1" dirty="0" smtClean="0"/>
              <a:t>PASCO</a:t>
            </a:r>
          </a:p>
          <a:p>
            <a:pPr algn="ctr"/>
            <a:r>
              <a:rPr lang="es-PE" sz="500" b="1" dirty="0" smtClean="0"/>
              <a:t>OXAPAMPA</a:t>
            </a:r>
          </a:p>
          <a:p>
            <a:pPr algn="ctr"/>
            <a:r>
              <a:rPr lang="es-PE" sz="500" b="1" dirty="0" smtClean="0"/>
              <a:t>CHONTABAMBA Y POZUZO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</a:t>
            </a:r>
            <a:endParaRPr lang="es-PE" sz="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Flecha curvada hacia la derecha 36"/>
          <p:cNvSpPr/>
          <p:nvPr/>
        </p:nvSpPr>
        <p:spPr>
          <a:xfrm rot="3706958">
            <a:off x="6074586" y="1787002"/>
            <a:ext cx="248507" cy="1212662"/>
          </a:xfrm>
          <a:prstGeom prst="curvedRightArrow">
            <a:avLst>
              <a:gd name="adj1" fmla="val 17471"/>
              <a:gd name="adj2" fmla="val 58237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45" name="Rectángulo 44"/>
          <p:cNvSpPr/>
          <p:nvPr/>
        </p:nvSpPr>
        <p:spPr>
          <a:xfrm>
            <a:off x="6162200" y="1905859"/>
            <a:ext cx="640518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CAJAMARCA</a:t>
            </a:r>
          </a:p>
          <a:p>
            <a:pPr algn="ctr"/>
            <a:r>
              <a:rPr lang="es-PE" sz="500" b="1" dirty="0" smtClean="0"/>
              <a:t>CAJABAMBA</a:t>
            </a:r>
          </a:p>
          <a:p>
            <a:pPr algn="ctr"/>
            <a:r>
              <a:rPr lang="es-PE" sz="500" b="1" dirty="0" smtClean="0"/>
              <a:t>CONDEBAMBA</a:t>
            </a:r>
            <a:endParaRPr lang="pt-BR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INUDACION 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Flecha curvada hacia la derecha 45"/>
          <p:cNvSpPr/>
          <p:nvPr/>
        </p:nvSpPr>
        <p:spPr>
          <a:xfrm rot="3186944">
            <a:off x="7121510" y="2189485"/>
            <a:ext cx="284874" cy="1343268"/>
          </a:xfrm>
          <a:prstGeom prst="curvedRightArrow">
            <a:avLst>
              <a:gd name="adj1" fmla="val 17471"/>
              <a:gd name="adj2" fmla="val 58237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47" name="Rectángulo 46"/>
          <p:cNvSpPr/>
          <p:nvPr/>
        </p:nvSpPr>
        <p:spPr>
          <a:xfrm>
            <a:off x="7279936" y="2339102"/>
            <a:ext cx="749598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UCAYALI</a:t>
            </a:r>
          </a:p>
          <a:p>
            <a:pPr algn="ctr"/>
            <a:r>
              <a:rPr lang="es-PE" sz="500" b="1" dirty="0" smtClean="0"/>
              <a:t>PADRE ABAD Y ATALAYA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Flecha curvada hacia la derecha 47"/>
          <p:cNvSpPr/>
          <p:nvPr/>
        </p:nvSpPr>
        <p:spPr>
          <a:xfrm rot="12929218">
            <a:off x="5598968" y="3032253"/>
            <a:ext cx="248507" cy="803520"/>
          </a:xfrm>
          <a:prstGeom prst="curvedRightArrow">
            <a:avLst>
              <a:gd name="adj1" fmla="val 17471"/>
              <a:gd name="adj2" fmla="val 58237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5036617" y="3474099"/>
            <a:ext cx="761178" cy="5078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LA LIBERTAD</a:t>
            </a:r>
          </a:p>
          <a:p>
            <a:pPr algn="ctr"/>
            <a:r>
              <a:rPr lang="es-PE" sz="500" b="1" dirty="0" smtClean="0"/>
              <a:t>TRUJILLO, ASCOPE</a:t>
            </a:r>
          </a:p>
          <a:p>
            <a:pPr algn="ctr"/>
            <a:r>
              <a:rPr lang="es-PE" sz="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INTENSAS</a:t>
            </a:r>
            <a:r>
              <a:rPr lang="es-PE" sz="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PE" sz="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846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2486935" y="260799"/>
            <a:ext cx="4242670" cy="387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DE DISTRITOS AFECTADOS</a:t>
            </a:r>
            <a:endParaRPr lang="es-PE" sz="16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66902" t="22187" r="16979" b="14851"/>
          <a:stretch/>
        </p:blipFill>
        <p:spPr>
          <a:xfrm>
            <a:off x="5031109" y="1289300"/>
            <a:ext cx="4112891" cy="451831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66882" t="25464" r="16729" b="22189"/>
          <a:stretch/>
        </p:blipFill>
        <p:spPr>
          <a:xfrm>
            <a:off x="122756" y="1289300"/>
            <a:ext cx="4779265" cy="429332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629726" y="642969"/>
            <a:ext cx="3082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es-PE" b="1" dirty="0">
                <a:solidFill>
                  <a:srgbClr val="000000"/>
                </a:solidFill>
                <a:latin typeface="Calibri" panose="020F0502020204030204" pitchFamily="34" charset="0"/>
              </a:rPr>
              <a:t>ZONAS DE EXPOSICIÓN POR INUNDACION</a:t>
            </a:r>
            <a:endParaRPr lang="es-PE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00934" y="6429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t"/>
            <a:r>
              <a:rPr lang="es-PE" b="1" dirty="0">
                <a:solidFill>
                  <a:srgbClr val="000000"/>
                </a:solidFill>
                <a:latin typeface="Calibri" panose="020F0502020204030204" pitchFamily="34" charset="0"/>
              </a:rPr>
              <a:t>ZONAS DE EXPOSICIÓN POR MOVIMIENTO EN MASA</a:t>
            </a:r>
            <a:endParaRPr lang="es-PE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43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96039" y="4142940"/>
            <a:ext cx="3668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Consultas:</a:t>
            </a:r>
          </a:p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soporte-sigrid@cenepred.gob.pe</a:t>
            </a:r>
            <a:endParaRPr lang="es-P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14350</TotalTime>
  <Words>159</Words>
  <Application>Microsoft Office PowerPoint</Application>
  <PresentationFormat>Presentación en pantalla (4:3)</PresentationFormat>
  <Paragraphs>69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FORMACIÓN</dc:title>
  <dc:creator>Laura Aledo Uema</dc:creator>
  <cp:lastModifiedBy>MODULO20</cp:lastModifiedBy>
  <cp:revision>409</cp:revision>
  <cp:lastPrinted>2017-03-15T21:11:14Z</cp:lastPrinted>
  <dcterms:created xsi:type="dcterms:W3CDTF">2016-01-13T16:13:53Z</dcterms:created>
  <dcterms:modified xsi:type="dcterms:W3CDTF">2017-03-15T21:11:15Z</dcterms:modified>
</cp:coreProperties>
</file>