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319" r:id="rId3"/>
    <p:sldId id="321" r:id="rId4"/>
    <p:sldId id="320" r:id="rId5"/>
    <p:sldId id="259" r:id="rId6"/>
  </p:sldIdLst>
  <p:sldSz cx="9144000" cy="6858000" type="screen4x3"/>
  <p:notesSz cx="6805613" cy="99441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7B91"/>
    <a:srgbClr val="FF3300"/>
    <a:srgbClr val="00FFFF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6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44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18/03/2017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9657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18/03/2017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3524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18/03/2017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2718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18/03/2017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5628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18/03/2017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01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18/03/2017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685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18/03/2017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0007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18/03/2017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555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18/03/2017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237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18/03/2017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849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18/03/2017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503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6B86D-1AAE-4195-A06E-E8FEF04D5022}" type="datetimeFigureOut">
              <a:rPr lang="es-PE" smtClean="0"/>
              <a:t>18/03/2017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79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soporte-sigrid@cenepred.gob.pe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46670" y="2916195"/>
            <a:ext cx="8107680" cy="15474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IDENTIFICACIÓN DE PROBABLES LOCALIDADES AFECTADAS</a:t>
            </a:r>
            <a:b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(PRONÓSTICO DE PRECIPITACIONES 17/03/2017 (12:00 HORAS)</a:t>
            </a:r>
            <a:endParaRPr lang="es-PE" sz="20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7985" t="14419" r="17327" b="10211"/>
          <a:stretch/>
        </p:blipFill>
        <p:spPr>
          <a:xfrm>
            <a:off x="5017231" y="827592"/>
            <a:ext cx="3801538" cy="548661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67634" t="13777" r="17338" b="9032"/>
          <a:stretch/>
        </p:blipFill>
        <p:spPr>
          <a:xfrm>
            <a:off x="576626" y="827593"/>
            <a:ext cx="3797806" cy="548661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548360" y="433941"/>
            <a:ext cx="46619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muy alta </a:t>
            </a:r>
            <a:r>
              <a:rPr lang="es-PE" sz="10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inundación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zonas con probabilidad de lluvias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2321" y="42748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</a:t>
            </a:r>
            <a:r>
              <a:rPr lang="es-PE" sz="1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muy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alta por </a:t>
            </a:r>
            <a:r>
              <a:rPr lang="es-PE" sz="10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movimientos en masa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zonas con probabilidad de lluvias</a:t>
            </a:r>
          </a:p>
        </p:txBody>
      </p:sp>
      <p:sp>
        <p:nvSpPr>
          <p:cNvPr id="52" name="Flecha curvada hacia la izquierda 51"/>
          <p:cNvSpPr/>
          <p:nvPr/>
        </p:nvSpPr>
        <p:spPr>
          <a:xfrm rot="15321904">
            <a:off x="1538020" y="3901153"/>
            <a:ext cx="332910" cy="1027482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PE" sz="1400">
              <a:solidFill>
                <a:schemeClr val="tx1"/>
              </a:solidFill>
            </a:endParaRPr>
          </a:p>
        </p:txBody>
      </p:sp>
      <p:sp>
        <p:nvSpPr>
          <p:cNvPr id="53" name="Rectángulo 52"/>
          <p:cNvSpPr/>
          <p:nvPr/>
        </p:nvSpPr>
        <p:spPr>
          <a:xfrm>
            <a:off x="756162" y="4427125"/>
            <a:ext cx="1162129" cy="56938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LIMA</a:t>
            </a:r>
          </a:p>
          <a:p>
            <a:pPr algn="ctr"/>
            <a:r>
              <a:rPr lang="es-PE" sz="500" b="1" dirty="0" smtClean="0"/>
              <a:t>CAÑETE, HUAROCHIRI Y HUAURA</a:t>
            </a:r>
          </a:p>
          <a:p>
            <a:pPr algn="ctr"/>
            <a:r>
              <a:rPr lang="es-PE" sz="500" b="1" dirty="0" smtClean="0"/>
              <a:t>MALA, SAN ATONIO, CHICLA Y </a:t>
            </a:r>
            <a:r>
              <a:rPr lang="pt-BR" sz="500" b="1" dirty="0" smtClean="0"/>
              <a:t>SAYAN, LURIGANCHO CHOSICA</a:t>
            </a:r>
          </a:p>
          <a:p>
            <a:pPr algn="ctr"/>
            <a:r>
              <a:rPr lang="es-PE" sz="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UAYCOS Y DESLIZAMIENTO</a:t>
            </a:r>
            <a:endParaRPr lang="es-PE" sz="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08, 09 </a:t>
            </a:r>
            <a:r>
              <a:rPr lang="es-PE" sz="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Y 16/03/2017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Flecha curvada hacia la izquierda 57"/>
          <p:cNvSpPr/>
          <p:nvPr/>
        </p:nvSpPr>
        <p:spPr>
          <a:xfrm rot="15321904">
            <a:off x="5274942" y="3114110"/>
            <a:ext cx="286572" cy="1378419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PE" sz="1400">
              <a:solidFill>
                <a:schemeClr val="tx1"/>
              </a:solidFill>
            </a:endParaRPr>
          </a:p>
        </p:txBody>
      </p:sp>
      <p:sp>
        <p:nvSpPr>
          <p:cNvPr id="59" name="Rectángulo 58"/>
          <p:cNvSpPr/>
          <p:nvPr/>
        </p:nvSpPr>
        <p:spPr>
          <a:xfrm>
            <a:off x="4737342" y="3716432"/>
            <a:ext cx="702694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ANCAHS</a:t>
            </a:r>
          </a:p>
          <a:p>
            <a:pPr algn="ctr"/>
            <a:r>
              <a:rPr lang="es-PE" sz="500" b="1" dirty="0" smtClean="0"/>
              <a:t>HUARMEY</a:t>
            </a:r>
          </a:p>
          <a:p>
            <a:pPr algn="ctr"/>
            <a:r>
              <a:rPr lang="es-PE" sz="500" b="1" dirty="0" smtClean="0"/>
              <a:t>HUARMEY</a:t>
            </a:r>
            <a:endParaRPr lang="pt-BR" sz="5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INUDACION 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Flecha curvada hacia la izquierda 59"/>
          <p:cNvSpPr/>
          <p:nvPr/>
        </p:nvSpPr>
        <p:spPr>
          <a:xfrm rot="15321904">
            <a:off x="5108509" y="2290168"/>
            <a:ext cx="301820" cy="895987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PE" sz="1400">
              <a:solidFill>
                <a:schemeClr val="tx1"/>
              </a:solidFill>
            </a:endParaRPr>
          </a:p>
        </p:txBody>
      </p:sp>
      <p:sp>
        <p:nvSpPr>
          <p:cNvPr id="61" name="Rectángulo 60"/>
          <p:cNvSpPr/>
          <p:nvPr/>
        </p:nvSpPr>
        <p:spPr>
          <a:xfrm>
            <a:off x="4656572" y="2519290"/>
            <a:ext cx="640518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LAMBAYEQUE</a:t>
            </a:r>
          </a:p>
          <a:p>
            <a:pPr algn="ctr"/>
            <a:r>
              <a:rPr lang="es-PE" sz="500" b="1" dirty="0" smtClean="0"/>
              <a:t>LAMBAYEQUE</a:t>
            </a:r>
          </a:p>
          <a:p>
            <a:pPr algn="ctr"/>
            <a:r>
              <a:rPr lang="es-PE" sz="500" b="1" dirty="0" smtClean="0"/>
              <a:t>ILLIMO</a:t>
            </a:r>
            <a:endParaRPr lang="pt-BR" sz="5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INUDACION 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Flecha curvada hacia la izquierda 61"/>
          <p:cNvSpPr/>
          <p:nvPr/>
        </p:nvSpPr>
        <p:spPr>
          <a:xfrm rot="14569591">
            <a:off x="5710417" y="3735486"/>
            <a:ext cx="417179" cy="1056448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PE" sz="1400">
              <a:solidFill>
                <a:schemeClr val="tx1"/>
              </a:solidFill>
            </a:endParaRPr>
          </a:p>
        </p:txBody>
      </p:sp>
      <p:sp>
        <p:nvSpPr>
          <p:cNvPr id="63" name="Rectángulo 62"/>
          <p:cNvSpPr/>
          <p:nvPr/>
        </p:nvSpPr>
        <p:spPr>
          <a:xfrm>
            <a:off x="5341113" y="4243919"/>
            <a:ext cx="780166" cy="6617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LIMA</a:t>
            </a:r>
          </a:p>
          <a:p>
            <a:pPr algn="ctr"/>
            <a:r>
              <a:rPr lang="es-PE" sz="500" b="1" dirty="0" smtClean="0"/>
              <a:t>CHILCA, CIENEGUILLA Y PACHACAMAC SAN JUAN DELURIGANCHO</a:t>
            </a:r>
            <a:endParaRPr lang="pt-BR" sz="5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PECIPITACIONES/</a:t>
            </a:r>
            <a:r>
              <a:rPr lang="es-PE" sz="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iNUNDACIONES</a:t>
            </a:r>
            <a:endParaRPr lang="es-PE" sz="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Y 16/03/2017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Flecha curvada hacia la derecha 63"/>
          <p:cNvSpPr/>
          <p:nvPr/>
        </p:nvSpPr>
        <p:spPr>
          <a:xfrm rot="3446372">
            <a:off x="7626505" y="3704841"/>
            <a:ext cx="248507" cy="1285914"/>
          </a:xfrm>
          <a:prstGeom prst="curvedRightArrow">
            <a:avLst>
              <a:gd name="adj1" fmla="val 17471"/>
              <a:gd name="adj2" fmla="val 58237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65" name="Rectángulo 64"/>
          <p:cNvSpPr/>
          <p:nvPr/>
        </p:nvSpPr>
        <p:spPr>
          <a:xfrm>
            <a:off x="7719012" y="3897454"/>
            <a:ext cx="783408" cy="5847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APURIMAC</a:t>
            </a:r>
          </a:p>
          <a:p>
            <a:pPr algn="ctr"/>
            <a:r>
              <a:rPr lang="es-PE" sz="500" b="1" dirty="0" smtClean="0"/>
              <a:t>ABANCAY</a:t>
            </a:r>
          </a:p>
          <a:p>
            <a:pPr algn="ctr"/>
            <a:r>
              <a:rPr lang="es-PE" sz="500" b="1" dirty="0" smtClean="0"/>
              <a:t>CIRCA</a:t>
            </a:r>
            <a:endParaRPr lang="pt-BR" sz="500" b="1" dirty="0" smtClean="0"/>
          </a:p>
          <a:p>
            <a:pPr algn="ctr"/>
            <a:r>
              <a:rPr lang="es-PE" sz="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INTENSAS</a:t>
            </a:r>
            <a:r>
              <a:rPr lang="es-PE" sz="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Flecha curvada hacia la derecha 65"/>
          <p:cNvSpPr/>
          <p:nvPr/>
        </p:nvSpPr>
        <p:spPr>
          <a:xfrm rot="4155213">
            <a:off x="7383142" y="2742549"/>
            <a:ext cx="284874" cy="1585182"/>
          </a:xfrm>
          <a:prstGeom prst="curvedRightArrow">
            <a:avLst>
              <a:gd name="adj1" fmla="val 17471"/>
              <a:gd name="adj2" fmla="val 58237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67" name="Rectángulo 66"/>
          <p:cNvSpPr/>
          <p:nvPr/>
        </p:nvSpPr>
        <p:spPr>
          <a:xfrm>
            <a:off x="7486995" y="3149319"/>
            <a:ext cx="830237" cy="56938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500" b="1" dirty="0" smtClean="0"/>
              <a:t>PASCO</a:t>
            </a:r>
          </a:p>
          <a:p>
            <a:pPr algn="ctr"/>
            <a:r>
              <a:rPr lang="es-PE" sz="500" b="1" dirty="0" smtClean="0"/>
              <a:t>OXAPAMPA</a:t>
            </a:r>
          </a:p>
          <a:p>
            <a:pPr algn="ctr"/>
            <a:r>
              <a:rPr lang="es-PE" sz="500" b="1" dirty="0" smtClean="0"/>
              <a:t>CHONTABAMBA Y POZUZO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</a:t>
            </a:r>
            <a:endParaRPr lang="es-PE" sz="5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Flecha curvada hacia la derecha 67"/>
          <p:cNvSpPr/>
          <p:nvPr/>
        </p:nvSpPr>
        <p:spPr>
          <a:xfrm rot="3706958">
            <a:off x="6032026" y="1710048"/>
            <a:ext cx="248507" cy="1212662"/>
          </a:xfrm>
          <a:prstGeom prst="curvedRightArrow">
            <a:avLst>
              <a:gd name="adj1" fmla="val 17471"/>
              <a:gd name="adj2" fmla="val 58237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69" name="Rectángulo 68"/>
          <p:cNvSpPr/>
          <p:nvPr/>
        </p:nvSpPr>
        <p:spPr>
          <a:xfrm>
            <a:off x="6119640" y="1828905"/>
            <a:ext cx="640518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CAJAMARCA</a:t>
            </a:r>
          </a:p>
          <a:p>
            <a:pPr algn="ctr"/>
            <a:r>
              <a:rPr lang="es-PE" sz="500" b="1" dirty="0" smtClean="0"/>
              <a:t>CAJABAMBA</a:t>
            </a:r>
          </a:p>
          <a:p>
            <a:pPr algn="ctr"/>
            <a:r>
              <a:rPr lang="es-PE" sz="500" b="1" dirty="0" smtClean="0"/>
              <a:t>CONDEBAMBA</a:t>
            </a:r>
            <a:endParaRPr lang="pt-BR" sz="5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INUDACION 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Flecha curvada hacia la derecha 69"/>
          <p:cNvSpPr/>
          <p:nvPr/>
        </p:nvSpPr>
        <p:spPr>
          <a:xfrm rot="3186944">
            <a:off x="7121510" y="2189485"/>
            <a:ext cx="284874" cy="1343268"/>
          </a:xfrm>
          <a:prstGeom prst="curvedRightArrow">
            <a:avLst>
              <a:gd name="adj1" fmla="val 17471"/>
              <a:gd name="adj2" fmla="val 58237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71" name="Rectángulo 70"/>
          <p:cNvSpPr/>
          <p:nvPr/>
        </p:nvSpPr>
        <p:spPr>
          <a:xfrm>
            <a:off x="7279936" y="2339102"/>
            <a:ext cx="749598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UCAYALI</a:t>
            </a:r>
          </a:p>
          <a:p>
            <a:pPr algn="ctr"/>
            <a:r>
              <a:rPr lang="es-PE" sz="500" b="1" dirty="0" smtClean="0"/>
              <a:t>PADRE ABAD Y ATALAYA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Flecha curvada hacia la derecha 73"/>
          <p:cNvSpPr/>
          <p:nvPr/>
        </p:nvSpPr>
        <p:spPr>
          <a:xfrm rot="13079735">
            <a:off x="5521806" y="3010952"/>
            <a:ext cx="195088" cy="658966"/>
          </a:xfrm>
          <a:prstGeom prst="curvedRightArrow">
            <a:avLst>
              <a:gd name="adj1" fmla="val 17471"/>
              <a:gd name="adj2" fmla="val 58237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75" name="Rectángulo 74"/>
          <p:cNvSpPr/>
          <p:nvPr/>
        </p:nvSpPr>
        <p:spPr>
          <a:xfrm>
            <a:off x="4910602" y="3105679"/>
            <a:ext cx="761178" cy="5847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LA LIBERTAD</a:t>
            </a:r>
          </a:p>
          <a:p>
            <a:pPr algn="ctr"/>
            <a:r>
              <a:rPr lang="es-PE" sz="500" b="1" dirty="0" smtClean="0"/>
              <a:t>TRUJILLO, LAREDO, ASCOPE</a:t>
            </a:r>
          </a:p>
          <a:p>
            <a:pPr algn="ctr"/>
            <a:r>
              <a:rPr lang="es-PE" sz="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INTENSAS</a:t>
            </a:r>
            <a:r>
              <a:rPr lang="es-PE" sz="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PE" sz="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14y 15/03/2017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" name="Flecha curvada hacia la izquierda 75"/>
          <p:cNvSpPr/>
          <p:nvPr/>
        </p:nvSpPr>
        <p:spPr>
          <a:xfrm rot="15613327">
            <a:off x="3131475" y="5105418"/>
            <a:ext cx="396837" cy="1270783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PE" sz="1400">
              <a:solidFill>
                <a:schemeClr val="tx1"/>
              </a:solidFill>
            </a:endParaRPr>
          </a:p>
        </p:txBody>
      </p:sp>
      <p:sp>
        <p:nvSpPr>
          <p:cNvPr id="77" name="Rectángulo 76"/>
          <p:cNvSpPr/>
          <p:nvPr/>
        </p:nvSpPr>
        <p:spPr>
          <a:xfrm>
            <a:off x="2375123" y="5573373"/>
            <a:ext cx="780166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TACNA</a:t>
            </a:r>
          </a:p>
          <a:p>
            <a:pPr algn="ctr"/>
            <a:r>
              <a:rPr lang="es-PE" sz="500" b="1" dirty="0" smtClean="0"/>
              <a:t>TARATA Y CANDARAVE</a:t>
            </a:r>
            <a:endParaRPr lang="pt-BR" sz="500" b="1" dirty="0" smtClean="0"/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PECIPITACIONES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Y 16/03/2017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" name="Flecha curvada hacia la izquierda 81"/>
          <p:cNvSpPr/>
          <p:nvPr/>
        </p:nvSpPr>
        <p:spPr>
          <a:xfrm rot="15161605">
            <a:off x="1242747" y="3330920"/>
            <a:ext cx="390082" cy="1235528"/>
          </a:xfrm>
          <a:prstGeom prst="curvedLeftArrow">
            <a:avLst>
              <a:gd name="adj1" fmla="val 15386"/>
              <a:gd name="adj2" fmla="val 44963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83" name="Rectángulo 82"/>
          <p:cNvSpPr/>
          <p:nvPr/>
        </p:nvSpPr>
        <p:spPr>
          <a:xfrm>
            <a:off x="605248" y="3848379"/>
            <a:ext cx="670088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500" b="1" dirty="0" smtClean="0"/>
              <a:t>LIMA</a:t>
            </a:r>
          </a:p>
          <a:p>
            <a:pPr algn="ctr"/>
            <a:r>
              <a:rPr lang="es-PE" sz="500" b="1" dirty="0" smtClean="0"/>
              <a:t>HUARA</a:t>
            </a:r>
          </a:p>
          <a:p>
            <a:pPr algn="ctr"/>
            <a:r>
              <a:rPr lang="es-PE" sz="500" b="1" dirty="0" smtClean="0"/>
              <a:t>HUAMAYA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HUYACO</a:t>
            </a:r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16/03/2017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" name="Flecha curvada hacia la derecha 83"/>
          <p:cNvSpPr/>
          <p:nvPr/>
        </p:nvSpPr>
        <p:spPr>
          <a:xfrm rot="523496">
            <a:off x="1468935" y="3083487"/>
            <a:ext cx="284874" cy="558271"/>
          </a:xfrm>
          <a:prstGeom prst="curvedRightArrow">
            <a:avLst>
              <a:gd name="adj1" fmla="val 17471"/>
              <a:gd name="adj2" fmla="val 58237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85" name="Flecha curvada hacia la derecha 84"/>
          <p:cNvSpPr/>
          <p:nvPr/>
        </p:nvSpPr>
        <p:spPr>
          <a:xfrm rot="3186944">
            <a:off x="2651298" y="2409763"/>
            <a:ext cx="284874" cy="1343268"/>
          </a:xfrm>
          <a:prstGeom prst="curvedRightArrow">
            <a:avLst>
              <a:gd name="adj1" fmla="val 3245"/>
              <a:gd name="adj2" fmla="val 58237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86" name="Rectángulo 85"/>
          <p:cNvSpPr/>
          <p:nvPr/>
        </p:nvSpPr>
        <p:spPr>
          <a:xfrm>
            <a:off x="2809724" y="2559380"/>
            <a:ext cx="749598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UCAYALI</a:t>
            </a:r>
          </a:p>
          <a:p>
            <a:pPr algn="ctr"/>
            <a:r>
              <a:rPr lang="es-PE" sz="500" b="1" dirty="0" smtClean="0"/>
              <a:t>PADRE ABAD  AGUAYTIA</a:t>
            </a:r>
          </a:p>
          <a:p>
            <a:pPr algn="ctr"/>
            <a:r>
              <a:rPr lang="es-PE" sz="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ESLIZAMIENTOS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" name="Rectángulo 86"/>
          <p:cNvSpPr/>
          <p:nvPr/>
        </p:nvSpPr>
        <p:spPr>
          <a:xfrm>
            <a:off x="1245016" y="2717013"/>
            <a:ext cx="749598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ANCASH</a:t>
            </a:r>
          </a:p>
          <a:p>
            <a:pPr algn="ctr"/>
            <a:r>
              <a:rPr lang="es-PE" sz="500" b="1" dirty="0" smtClean="0"/>
              <a:t>HUARAZ</a:t>
            </a:r>
          </a:p>
          <a:p>
            <a:pPr algn="ctr"/>
            <a:r>
              <a:rPr lang="es-PE" sz="500" b="1" dirty="0" smtClean="0"/>
              <a:t>HUARAZ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8" name="Flecha curvada hacia la derecha 87"/>
          <p:cNvSpPr/>
          <p:nvPr/>
        </p:nvSpPr>
        <p:spPr>
          <a:xfrm rot="2775574">
            <a:off x="2525435" y="3828213"/>
            <a:ext cx="306498" cy="1040194"/>
          </a:xfrm>
          <a:prstGeom prst="curvedRightArrow">
            <a:avLst>
              <a:gd name="adj1" fmla="val 3245"/>
              <a:gd name="adj2" fmla="val 58237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89" name="Rectángulo 88"/>
          <p:cNvSpPr/>
          <p:nvPr/>
        </p:nvSpPr>
        <p:spPr>
          <a:xfrm>
            <a:off x="2537638" y="3965352"/>
            <a:ext cx="749598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HUANCAVELICA</a:t>
            </a:r>
          </a:p>
          <a:p>
            <a:pPr algn="ctr"/>
            <a:r>
              <a:rPr lang="es-PE" sz="500" b="1" dirty="0" smtClean="0"/>
              <a:t>HUAYTARA</a:t>
            </a:r>
          </a:p>
          <a:p>
            <a:pPr algn="ctr"/>
            <a:r>
              <a:rPr lang="es-PE" sz="500" b="1" dirty="0" smtClean="0"/>
              <a:t>PILPICHACA</a:t>
            </a:r>
          </a:p>
          <a:p>
            <a:pPr algn="ctr"/>
            <a:r>
              <a:rPr lang="es-PE" sz="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ESLIZAMIENTOS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0" name="Flecha curvada hacia la derecha 89"/>
          <p:cNvSpPr/>
          <p:nvPr/>
        </p:nvSpPr>
        <p:spPr>
          <a:xfrm rot="4171152">
            <a:off x="2315466" y="2909680"/>
            <a:ext cx="266590" cy="987127"/>
          </a:xfrm>
          <a:prstGeom prst="curvedRightArrow">
            <a:avLst>
              <a:gd name="adj1" fmla="val 17471"/>
              <a:gd name="adj2" fmla="val 58237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91" name="Rectángulo 90"/>
          <p:cNvSpPr/>
          <p:nvPr/>
        </p:nvSpPr>
        <p:spPr>
          <a:xfrm>
            <a:off x="2851640" y="3242006"/>
            <a:ext cx="1007878" cy="49244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PASCO</a:t>
            </a:r>
          </a:p>
          <a:p>
            <a:pPr algn="ctr"/>
            <a:r>
              <a:rPr lang="es-PE" sz="500" b="1" dirty="0" smtClean="0"/>
              <a:t>DANIEL ALCIDES CARRION</a:t>
            </a:r>
          </a:p>
          <a:p>
            <a:pPr algn="ctr"/>
            <a:r>
              <a:rPr lang="es-PE" sz="500" b="1" dirty="0" smtClean="0"/>
              <a:t>SANTA ANA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DERRUMBES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16/03/2017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846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938872" y="598335"/>
            <a:ext cx="3513593" cy="387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3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DE DISTRITOS AFECTADOS</a:t>
            </a:r>
            <a:endParaRPr lang="es-PE" sz="13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/>
        </p:nvGraphicFramePr>
        <p:xfrm>
          <a:off x="233234" y="1351007"/>
          <a:ext cx="4272863" cy="3615923"/>
        </p:xfrm>
        <a:graphic>
          <a:graphicData uri="http://schemas.openxmlformats.org/drawingml/2006/table">
            <a:tbl>
              <a:tblPr/>
              <a:tblGrid>
                <a:gridCol w="1222022"/>
                <a:gridCol w="758496"/>
                <a:gridCol w="986046"/>
                <a:gridCol w="1306299"/>
              </a:tblGrid>
              <a:tr h="242656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CCPP POR INUNDACION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38673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PROVINCIA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CCPP - DISTRITO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 PROBABILIDAD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186658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ANCASH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658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CUSCO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y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658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HUANCAVELICA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658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HUANUCO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658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658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JUNIN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658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y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658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658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LORETO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658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MADRE DE DIOS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658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PASCO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658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y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658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MARTIN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658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y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658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UCAYALI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658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454392"/>
              </p:ext>
            </p:extLst>
          </p:nvPr>
        </p:nvGraphicFramePr>
        <p:xfrm>
          <a:off x="4632583" y="1327214"/>
          <a:ext cx="4272519" cy="3541344"/>
        </p:xfrm>
        <a:graphic>
          <a:graphicData uri="http://schemas.openxmlformats.org/drawingml/2006/table">
            <a:tbl>
              <a:tblPr/>
              <a:tblGrid>
                <a:gridCol w="1122441"/>
                <a:gridCol w="742260"/>
                <a:gridCol w="1059078"/>
                <a:gridCol w="1348740"/>
              </a:tblGrid>
              <a:tr h="265346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CCPP POR MOVIMIENTO EN MASA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214318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PROVINCIA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CCPP - DISTRITO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 PROBABILIDAD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</a:tr>
              <a:tr h="204112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ANCASH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112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CUSCO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y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112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HUANCAVELICA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112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HUANUCO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112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112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JUNIN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112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y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112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112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LORETO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112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PASCO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112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y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112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MARTIN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112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y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112">
                <a:tc>
                  <a:txBody>
                    <a:bodyPr/>
                    <a:lstStyle/>
                    <a:p>
                      <a:pPr algn="l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UCAYALI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112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243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3409863" y="12700"/>
            <a:ext cx="4242670" cy="387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DISTRITOS AFECTADOS</a:t>
            </a:r>
            <a:endParaRPr lang="es-PE" sz="16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1085341" y="723900"/>
            <a:ext cx="7195059" cy="5549900"/>
            <a:chOff x="2273300" y="1492638"/>
            <a:chExt cx="5994400" cy="4496832"/>
          </a:xfrm>
        </p:grpSpPr>
        <p:sp>
          <p:nvSpPr>
            <p:cNvPr id="4" name="Rectángulo 3"/>
            <p:cNvSpPr/>
            <p:nvPr/>
          </p:nvSpPr>
          <p:spPr>
            <a:xfrm>
              <a:off x="2896580" y="1492638"/>
              <a:ext cx="453193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t"/>
              <a:r>
                <a:rPr lang="es-PE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ZONAS DE EXPOSICIÓN POR INUNDACION</a:t>
              </a:r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2"/>
            <a:srcRect l="66927" t="30308" r="16823" b="29568"/>
            <a:stretch/>
          </p:blipFill>
          <p:spPr>
            <a:xfrm>
              <a:off x="2273300" y="1861970"/>
              <a:ext cx="5994400" cy="4127500"/>
            </a:xfrm>
            <a:prstGeom prst="rect">
              <a:avLst/>
            </a:prstGeom>
          </p:spPr>
        </p:pic>
      </p:grpSp>
      <p:grpSp>
        <p:nvGrpSpPr>
          <p:cNvPr id="10" name="Grupo 9"/>
          <p:cNvGrpSpPr/>
          <p:nvPr/>
        </p:nvGrpSpPr>
        <p:grpSpPr>
          <a:xfrm>
            <a:off x="855876" y="419100"/>
            <a:ext cx="7653988" cy="5854700"/>
            <a:chOff x="913597" y="1059806"/>
            <a:chExt cx="6464122" cy="5163194"/>
          </a:xfrm>
        </p:grpSpPr>
        <p:sp>
          <p:nvSpPr>
            <p:cNvPr id="8" name="Rectángulo 7"/>
            <p:cNvSpPr/>
            <p:nvPr/>
          </p:nvSpPr>
          <p:spPr>
            <a:xfrm>
              <a:off x="1490225" y="1059806"/>
              <a:ext cx="548866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t"/>
              <a:r>
                <a:rPr lang="es-PE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ZONAS DE EXPOSICIÓN POR MOVIMIENTO EN MASA</a:t>
              </a:r>
            </a:p>
          </p:txBody>
        </p:sp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3"/>
            <a:srcRect l="66840" t="33709" r="22813" b="39007"/>
            <a:stretch/>
          </p:blipFill>
          <p:spPr>
            <a:xfrm>
              <a:off x="913597" y="1429138"/>
              <a:ext cx="6464122" cy="47938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043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96039" y="4142940"/>
            <a:ext cx="3668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Consultas:</a:t>
            </a:r>
          </a:p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soporte-sigrid@cenepred.gob.pe</a:t>
            </a:r>
            <a:endParaRPr lang="es-P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14372</TotalTime>
  <Words>447</Words>
  <Application>Microsoft Office PowerPoint</Application>
  <PresentationFormat>Presentación en pantalla (4:3)</PresentationFormat>
  <Paragraphs>210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FORMACIÓN</dc:title>
  <dc:creator>Laura Aledo Uema</dc:creator>
  <cp:lastModifiedBy>MODULO20</cp:lastModifiedBy>
  <cp:revision>414</cp:revision>
  <cp:lastPrinted>2017-03-15T21:11:14Z</cp:lastPrinted>
  <dcterms:created xsi:type="dcterms:W3CDTF">2016-01-13T16:13:53Z</dcterms:created>
  <dcterms:modified xsi:type="dcterms:W3CDTF">2017-03-18T17:34:55Z</dcterms:modified>
</cp:coreProperties>
</file>