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31" r:id="rId6"/>
    <p:sldId id="337" r:id="rId7"/>
    <p:sldId id="338" r:id="rId8"/>
    <p:sldId id="329" r:id="rId9"/>
    <p:sldId id="339" r:id="rId10"/>
    <p:sldId id="324" r:id="rId11"/>
    <p:sldId id="259" r:id="rId12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4" autoAdjust="0"/>
    <p:restoredTop sz="94660"/>
  </p:normalViewPr>
  <p:slideViewPr>
    <p:cSldViewPr snapToGrid="0">
      <p:cViewPr>
        <p:scale>
          <a:sx n="66" d="100"/>
          <a:sy n="66" d="100"/>
        </p:scale>
        <p:origin x="2202" y="1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18/02/2017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18/02/2017 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225" t="5261" r="17013" b="7756"/>
          <a:stretch/>
        </p:blipFill>
        <p:spPr>
          <a:xfrm>
            <a:off x="2505294" y="762000"/>
            <a:ext cx="6524625" cy="56879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106" t="6044" r="11726" b="5777"/>
          <a:stretch/>
        </p:blipFill>
        <p:spPr>
          <a:xfrm>
            <a:off x="15478" y="0"/>
            <a:ext cx="3071064" cy="3933260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478" y="4574933"/>
            <a:ext cx="265152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CASTROVIRREYNA</a:t>
            </a:r>
            <a:endParaRPr lang="es-PE" sz="1300" dirty="0" smtClean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115570" y="0"/>
            <a:ext cx="4164725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HUANCAVELICA– CASTRO VIRREYNA - HUAYTARA 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48526" y="2098623"/>
            <a:ext cx="742995" cy="44221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/>
          <p:cNvSpPr/>
          <p:nvPr/>
        </p:nvSpPr>
        <p:spPr>
          <a:xfrm rot="19268243" flipV="1">
            <a:off x="5593075" y="514948"/>
            <a:ext cx="1310651" cy="131851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9268243" flipV="1">
            <a:off x="4188356" y="5274224"/>
            <a:ext cx="1310651" cy="131851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9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(del </a:t>
            </a:r>
            <a:r>
              <a:rPr lang="es-PE" sz="1400" b="1" dirty="0" smtClean="0">
                <a:solidFill>
                  <a:schemeClr val="bg1"/>
                </a:solidFill>
              </a:rPr>
              <a:t>18.02.2017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5462" t="10684" r="6443" b="11433"/>
          <a:stretch/>
        </p:blipFill>
        <p:spPr>
          <a:xfrm>
            <a:off x="0" y="188684"/>
            <a:ext cx="4698833" cy="3663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0238" t="16703" r="30476" b="6813"/>
          <a:stretch/>
        </p:blipFill>
        <p:spPr>
          <a:xfrm>
            <a:off x="4698832" y="2580144"/>
            <a:ext cx="4445167" cy="37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86" t="23590" r="6984" b="8424"/>
          <a:stretch/>
        </p:blipFill>
        <p:spPr>
          <a:xfrm>
            <a:off x="72570" y="986981"/>
            <a:ext cx="8952808" cy="37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127217" y="341797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TUMBES – ZARUMILLA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ZARUMILLA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AGUAS VERDES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PAPAYAL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63437" t="17407" r="12931" b="21111"/>
          <a:stretch/>
        </p:blipFill>
        <p:spPr>
          <a:xfrm>
            <a:off x="2542234" y="1375849"/>
            <a:ext cx="6601766" cy="4830421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 rot="3166914" flipV="1">
            <a:off x="4749949" y="1998899"/>
            <a:ext cx="1588507" cy="199904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67963" t="17527" r="15081" b="22258"/>
          <a:stretch/>
        </p:blipFill>
        <p:spPr>
          <a:xfrm>
            <a:off x="0" y="0"/>
            <a:ext cx="3001968" cy="299841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2218384" y="487915"/>
            <a:ext cx="349556" cy="40197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Elipse 15"/>
          <p:cNvSpPr/>
          <p:nvPr/>
        </p:nvSpPr>
        <p:spPr>
          <a:xfrm rot="20325187" flipV="1">
            <a:off x="6237757" y="3794542"/>
            <a:ext cx="1759089" cy="229624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98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930" t="8553"/>
          <a:stretch/>
        </p:blipFill>
        <p:spPr>
          <a:xfrm>
            <a:off x="2886076" y="1695450"/>
            <a:ext cx="6153150" cy="450458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127217" y="341797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TUMBES – TUMBES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CORRALES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TUMBES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PAMPAS DE HOSPITAL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JACINTO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JUAN DE LA VIRGEN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67963" t="17527" r="15081" b="22258"/>
          <a:stretch/>
        </p:blipFill>
        <p:spPr>
          <a:xfrm>
            <a:off x="0" y="0"/>
            <a:ext cx="3001968" cy="299841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1599259" y="771443"/>
            <a:ext cx="372416" cy="42964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20348900" flipV="1">
            <a:off x="5093666" y="1613248"/>
            <a:ext cx="1382597" cy="97216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/>
          <p:cNvSpPr/>
          <p:nvPr/>
        </p:nvSpPr>
        <p:spPr>
          <a:xfrm rot="577424" flipV="1">
            <a:off x="5102230" y="2871463"/>
            <a:ext cx="1100209" cy="286269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874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28" t="16051" b="12521"/>
          <a:stretch/>
        </p:blipFill>
        <p:spPr>
          <a:xfrm>
            <a:off x="2747929" y="1830511"/>
            <a:ext cx="6396071" cy="431481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127217" y="341797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TUMBES – 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CONTRALMIRANTE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VILLAR  Y TUMBES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ZORRITOS (</a:t>
            </a:r>
            <a:r>
              <a:rPr lang="es-PE" sz="1200" dirty="0">
                <a:solidFill>
                  <a:srgbClr val="FF0000"/>
                </a:solidFill>
              </a:rPr>
              <a:t>PROV. CONTRALMIRANTE VILLAR 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LA CRUZ (PROV</a:t>
            </a:r>
            <a:r>
              <a:rPr lang="es-PE" sz="1200" dirty="0" smtClean="0">
                <a:solidFill>
                  <a:srgbClr val="FF0000"/>
                </a:solidFill>
              </a:rPr>
              <a:t>. TUMBES)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67963" t="17527" r="15081" b="22258"/>
          <a:stretch/>
        </p:blipFill>
        <p:spPr>
          <a:xfrm>
            <a:off x="0" y="0"/>
            <a:ext cx="3001968" cy="299841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1007910" y="857168"/>
            <a:ext cx="554190" cy="42964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4679377" flipV="1">
            <a:off x="5510745" y="1134423"/>
            <a:ext cx="1323005" cy="384645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875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18" t="7703" r="7907" b="8309"/>
          <a:stretch/>
        </p:blipFill>
        <p:spPr>
          <a:xfrm>
            <a:off x="2419349" y="1647825"/>
            <a:ext cx="6724651" cy="4521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>
                <a:solidFill>
                  <a:srgbClr val="FF0000"/>
                </a:solidFill>
              </a:rPr>
              <a:t>SULLANA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TAMBOGRANDE</a:t>
            </a: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CHULUCANAS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459786" y="289242"/>
            <a:ext cx="3923213" cy="8523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PIURA–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SULLANA,PIURA Y MORROPON </a:t>
            </a:r>
            <a:endParaRPr lang="es-PE" sz="18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 rot="4067442" flipV="1">
            <a:off x="3984718" y="2208087"/>
            <a:ext cx="896443" cy="401771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989" r="7565" b="14070"/>
          <a:stretch/>
        </p:blipFill>
        <p:spPr>
          <a:xfrm>
            <a:off x="-1" y="0"/>
            <a:ext cx="3459787" cy="3257550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0" name="Rectángulo 9"/>
          <p:cNvSpPr/>
          <p:nvPr/>
        </p:nvSpPr>
        <p:spPr>
          <a:xfrm>
            <a:off x="1457325" y="1141594"/>
            <a:ext cx="619124" cy="56338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 rot="3821191" flipV="1">
            <a:off x="5140757" y="1660655"/>
            <a:ext cx="680276" cy="738475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lipse 11"/>
          <p:cNvSpPr/>
          <p:nvPr/>
        </p:nvSpPr>
        <p:spPr>
          <a:xfrm rot="3821191" flipV="1">
            <a:off x="8341159" y="5127755"/>
            <a:ext cx="680276" cy="738475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/>
          <p:cNvSpPr txBox="1"/>
          <p:nvPr/>
        </p:nvSpPr>
        <p:spPr>
          <a:xfrm>
            <a:off x="4181953" y="2101059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SULLANA</a:t>
            </a:r>
            <a:endParaRPr lang="es-PE" sz="8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220080" y="3908425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PIURA</a:t>
            </a:r>
            <a:endParaRPr lang="es-PE" sz="8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454109" y="5959572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MORROPON</a:t>
            </a:r>
            <a:endParaRPr lang="es-PE" sz="800" b="1" dirty="0"/>
          </a:p>
        </p:txBody>
      </p:sp>
    </p:spTree>
    <p:extLst>
      <p:ext uri="{BB962C8B-B14F-4D97-AF65-F5344CB8AC3E}">
        <p14:creationId xmlns:p14="http://schemas.microsoft.com/office/powerpoint/2010/main" val="35260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382" t="13693"/>
          <a:stretch/>
        </p:blipFill>
        <p:spPr>
          <a:xfrm>
            <a:off x="1935900" y="2228850"/>
            <a:ext cx="7208100" cy="39137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SALITRAL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SULLANA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>
                <a:solidFill>
                  <a:srgbClr val="FF0000"/>
                </a:solidFill>
              </a:rPr>
              <a:t>TAMBOGRANDE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459786" y="289242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PIURA– SULLANA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 rot="3821191" flipV="1">
            <a:off x="2058108" y="2798256"/>
            <a:ext cx="1853930" cy="175267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989" r="7565" b="26633"/>
          <a:stretch/>
        </p:blipFill>
        <p:spPr>
          <a:xfrm>
            <a:off x="-1" y="1"/>
            <a:ext cx="3459787" cy="2781300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0" name="Rectángulo 9"/>
          <p:cNvSpPr/>
          <p:nvPr/>
        </p:nvSpPr>
        <p:spPr>
          <a:xfrm>
            <a:off x="1124856" y="1317625"/>
            <a:ext cx="465820" cy="36830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 rot="4782251" flipV="1">
            <a:off x="6855518" y="2911339"/>
            <a:ext cx="716634" cy="146898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63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6655</TotalTime>
  <Words>189</Words>
  <Application>Microsoft Office PowerPoint</Application>
  <PresentationFormat>Presentación en pantalla (4:3)</PresentationFormat>
  <Paragraphs>43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IDENTIFICACIÓN DE PROBABLES LOCALIDADES AFECTADAS (PRONÓSTICO DE PRECIPITACIONES 18/02/2017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216</cp:revision>
  <cp:lastPrinted>2017-02-13T21:29:27Z</cp:lastPrinted>
  <dcterms:created xsi:type="dcterms:W3CDTF">2016-01-13T16:13:53Z</dcterms:created>
  <dcterms:modified xsi:type="dcterms:W3CDTF">2017-02-18T19:08:08Z</dcterms:modified>
</cp:coreProperties>
</file>