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23" r:id="rId3"/>
    <p:sldId id="320" r:id="rId4"/>
    <p:sldId id="322" r:id="rId5"/>
    <p:sldId id="324" r:id="rId6"/>
    <p:sldId id="259" r:id="rId7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>
        <p:scale>
          <a:sx n="118" d="100"/>
          <a:sy n="118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6670" y="29161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18/03/2017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9" y="683639"/>
            <a:ext cx="3968963" cy="5597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42" y="735712"/>
            <a:ext cx="3915535" cy="55374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17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curvada hacia la izquierda 44"/>
          <p:cNvSpPr/>
          <p:nvPr/>
        </p:nvSpPr>
        <p:spPr>
          <a:xfrm rot="15321904">
            <a:off x="1538020" y="3901153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56162" y="4427125"/>
            <a:ext cx="1162129" cy="72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SAYAN, LURIGANCHO CHOSICA, CARABAYLLO, PUENTE PIEDRA, COMAS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UAYCOS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16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lecha curvada hacia la derecha 55"/>
          <p:cNvSpPr/>
          <p:nvPr/>
        </p:nvSpPr>
        <p:spPr>
          <a:xfrm rot="4236619">
            <a:off x="5548106" y="1732758"/>
            <a:ext cx="212407" cy="882006"/>
          </a:xfrm>
          <a:prstGeom prst="curvedRightArrow">
            <a:avLst>
              <a:gd name="adj1" fmla="val 14520"/>
              <a:gd name="adj2" fmla="val 50000"/>
              <a:gd name="adj3" fmla="val 3797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2" name="Flecha curvada hacia la izquierda 61"/>
          <p:cNvSpPr/>
          <p:nvPr/>
        </p:nvSpPr>
        <p:spPr>
          <a:xfrm rot="14569591">
            <a:off x="5615428" y="3734134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246124" y="4242567"/>
            <a:ext cx="780166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PACHACAMAC SAN JUAN DELURIGANCHO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PRECIPITACIONES/ </a:t>
            </a:r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Flecha curvada hacia la derecha 63"/>
          <p:cNvSpPr/>
          <p:nvPr/>
        </p:nvSpPr>
        <p:spPr>
          <a:xfrm rot="3759225">
            <a:off x="5512170" y="1067596"/>
            <a:ext cx="248507" cy="1285914"/>
          </a:xfrm>
          <a:prstGeom prst="curvedRightArrow">
            <a:avLst>
              <a:gd name="adj1" fmla="val 27563"/>
              <a:gd name="adj2" fmla="val 80769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722448" y="1429313"/>
            <a:ext cx="783408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TUMBES</a:t>
            </a:r>
          </a:p>
          <a:p>
            <a:pPr algn="ctr"/>
            <a:r>
              <a:rPr lang="es-PE" sz="500" b="1" dirty="0" smtClean="0"/>
              <a:t>TUMBES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</a:t>
            </a:r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Flecha curvada hacia la derecha 69"/>
          <p:cNvSpPr/>
          <p:nvPr/>
        </p:nvSpPr>
        <p:spPr>
          <a:xfrm rot="3186944">
            <a:off x="6614006" y="2466369"/>
            <a:ext cx="284874" cy="1343268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6736554" y="2454662"/>
            <a:ext cx="931184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HUANUCO</a:t>
            </a:r>
          </a:p>
          <a:p>
            <a:pPr algn="ctr"/>
            <a:r>
              <a:rPr lang="es-PE" sz="500" b="1" dirty="0" smtClean="0"/>
              <a:t>AMBO,DOS DE MAYO, HUMALIES, HUANUCO, LEONCIO PRADO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Flecha curvada hacia la izquierda 81"/>
          <p:cNvSpPr/>
          <p:nvPr/>
        </p:nvSpPr>
        <p:spPr>
          <a:xfrm rot="15161605">
            <a:off x="1242747" y="3330920"/>
            <a:ext cx="390082" cy="1235528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605248" y="3848379"/>
            <a:ext cx="67008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HUAURA</a:t>
            </a:r>
          </a:p>
          <a:p>
            <a:pPr algn="ctr"/>
            <a:r>
              <a:rPr lang="es-PE" sz="500" b="1" dirty="0" smtClean="0"/>
              <a:t>HUAMAYA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Flecha curvada hacia la derecha 83"/>
          <p:cNvSpPr/>
          <p:nvPr/>
        </p:nvSpPr>
        <p:spPr>
          <a:xfrm rot="3186944">
            <a:off x="2834713" y="2988501"/>
            <a:ext cx="284874" cy="134326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3037934" y="2962120"/>
            <a:ext cx="749598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JUNIN</a:t>
            </a:r>
          </a:p>
          <a:p>
            <a:pPr algn="ctr"/>
            <a:r>
              <a:rPr lang="es-PE" sz="500" b="1" dirty="0" smtClean="0"/>
              <a:t>TARMA – CHANCHAMAYO</a:t>
            </a:r>
          </a:p>
          <a:p>
            <a:pPr algn="ctr"/>
            <a:r>
              <a:rPr lang="es-PE" sz="500" b="1" dirty="0" smtClean="0"/>
              <a:t>PALCA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907808" y="2072411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MORROPON Y </a:t>
            </a:r>
          </a:p>
          <a:p>
            <a:pPr algn="ctr"/>
            <a:r>
              <a:rPr lang="es-PE" sz="500" b="1" dirty="0" smtClean="0"/>
              <a:t>CHULUCANAS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izquierda 50"/>
          <p:cNvSpPr/>
          <p:nvPr/>
        </p:nvSpPr>
        <p:spPr>
          <a:xfrm rot="17114581">
            <a:off x="5363004" y="2228293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721064" y="2662038"/>
            <a:ext cx="7611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TRUJILLO, LAREDO, ASCOPE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14,15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lecha curvada hacia la izquierda 51"/>
          <p:cNvSpPr/>
          <p:nvPr/>
        </p:nvSpPr>
        <p:spPr>
          <a:xfrm rot="5400000">
            <a:off x="2958760" y="4002785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3309400" y="4412073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HUANCAVELICA</a:t>
            </a:r>
          </a:p>
          <a:p>
            <a:pPr algn="ctr"/>
            <a:r>
              <a:rPr lang="es-PE" sz="500" b="1" dirty="0" smtClean="0"/>
              <a:t>HUAYTARA</a:t>
            </a:r>
          </a:p>
          <a:p>
            <a:pPr algn="ctr"/>
            <a:r>
              <a:rPr lang="es-PE" sz="500" b="1" dirty="0" smtClean="0"/>
              <a:t>PILPICHACA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lecha curvada hacia la izquierda 52"/>
          <p:cNvSpPr/>
          <p:nvPr/>
        </p:nvSpPr>
        <p:spPr>
          <a:xfrm rot="7257013">
            <a:off x="7100755" y="3489284"/>
            <a:ext cx="416076" cy="1856328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7412180" y="4405816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</a:p>
          <a:p>
            <a:pPr algn="ctr"/>
            <a:r>
              <a:rPr lang="es-PE" sz="500" b="1" dirty="0" smtClean="0"/>
              <a:t>OXAPAMPA</a:t>
            </a:r>
          </a:p>
          <a:p>
            <a:pPr algn="ctr"/>
            <a:r>
              <a:rPr lang="es-PE" sz="500" b="1" dirty="0" smtClean="0"/>
              <a:t>CHONTABAMBA Y POZUZO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3186944">
            <a:off x="2023621" y="2032129"/>
            <a:ext cx="284874" cy="134326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247896" y="2286348"/>
            <a:ext cx="749598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OTUZCO, </a:t>
            </a:r>
          </a:p>
          <a:p>
            <a:pPr algn="ctr"/>
            <a:r>
              <a:rPr lang="es-PE" sz="500" b="1" dirty="0" smtClean="0"/>
              <a:t>PORVENIR, </a:t>
            </a:r>
          </a:p>
          <a:p>
            <a:pPr algn="ctr"/>
            <a:r>
              <a:rPr lang="es-PE" sz="500" b="1" dirty="0" smtClean="0"/>
              <a:t>VICTOR LARCO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 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409863" y="12700"/>
            <a:ext cx="4242670" cy="387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DISTRITOS AFECTADOS</a:t>
            </a:r>
            <a:endParaRPr lang="es-PE" sz="16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3462" y="723899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INUNDACIÓN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16030"/>
              </p:ext>
            </p:extLst>
          </p:nvPr>
        </p:nvGraphicFramePr>
        <p:xfrm>
          <a:off x="4868701" y="1372470"/>
          <a:ext cx="3630639" cy="4351341"/>
        </p:xfrm>
        <a:graphic>
          <a:graphicData uri="http://schemas.openxmlformats.org/drawingml/2006/table">
            <a:tbl>
              <a:tblPr/>
              <a:tblGrid>
                <a:gridCol w="1125498"/>
                <a:gridCol w="744281"/>
                <a:gridCol w="408447"/>
                <a:gridCol w="1352413"/>
              </a:tblGrid>
              <a:tr h="27139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CCPP POR INUNDACION</a:t>
                      </a:r>
                    </a:p>
                  </a:txBody>
                  <a:tcPr marL="9046" marR="9046" marT="90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2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CC.PP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2349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046" marR="9046" marT="9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3044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2718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1276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046" marR="9046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23579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76815"/>
              </p:ext>
            </p:extLst>
          </p:nvPr>
        </p:nvGraphicFramePr>
        <p:xfrm>
          <a:off x="636630" y="1346011"/>
          <a:ext cx="4051300" cy="4210050"/>
        </p:xfrm>
        <a:graphic>
          <a:graphicData uri="http://schemas.openxmlformats.org/drawingml/2006/table">
            <a:tbl>
              <a:tblPr/>
              <a:tblGrid>
                <a:gridCol w="1184814"/>
                <a:gridCol w="783506"/>
                <a:gridCol w="659292"/>
                <a:gridCol w="1423688"/>
              </a:tblGrid>
              <a:tr h="29527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CCPP POR INUNDACION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CC.PP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57999" y="141273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MOVIMIENTOS EN MASA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7" y="818102"/>
            <a:ext cx="8504075" cy="54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19" y="510605"/>
            <a:ext cx="5722032" cy="59543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57999" y="141273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MOVIMIENTOS EN MASA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14469</TotalTime>
  <Words>536</Words>
  <Application>Microsoft Office PowerPoint</Application>
  <PresentationFormat>Presentación en pantalla (4:3)</PresentationFormat>
  <Paragraphs>229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420</cp:revision>
  <cp:lastPrinted>2017-03-15T21:11:14Z</cp:lastPrinted>
  <dcterms:created xsi:type="dcterms:W3CDTF">2016-01-13T16:13:53Z</dcterms:created>
  <dcterms:modified xsi:type="dcterms:W3CDTF">2017-03-18T22:09:12Z</dcterms:modified>
</cp:coreProperties>
</file>