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318" r:id="rId5"/>
    <p:sldId id="331" r:id="rId6"/>
    <p:sldId id="337" r:id="rId7"/>
    <p:sldId id="339" r:id="rId8"/>
    <p:sldId id="343" r:id="rId9"/>
    <p:sldId id="338" r:id="rId10"/>
    <p:sldId id="340" r:id="rId11"/>
    <p:sldId id="329" r:id="rId12"/>
    <p:sldId id="324" r:id="rId13"/>
    <p:sldId id="341" r:id="rId14"/>
    <p:sldId id="342" r:id="rId15"/>
    <p:sldId id="345" r:id="rId16"/>
    <p:sldId id="344" r:id="rId17"/>
    <p:sldId id="259" r:id="rId18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896" y="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19/02/2017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19/02/2017 09:00)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8" y="1682677"/>
            <a:ext cx="6348412" cy="46334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" y="1"/>
            <a:ext cx="3010706" cy="3257366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57550" y="301471"/>
            <a:ext cx="4410228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 – HUANCAVELICA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HUANCAVELICA</a:t>
            </a:r>
            <a:endParaRPr lang="es-PE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ASCENCION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227999" y="983605"/>
            <a:ext cx="591198" cy="55944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4679377" flipV="1">
            <a:off x="4053523" y="3029581"/>
            <a:ext cx="1806394" cy="193966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1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802" y="1608942"/>
            <a:ext cx="6458198" cy="47336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" y="18760"/>
            <a:ext cx="2920971" cy="3017896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5478" y="4292612"/>
            <a:ext cx="265467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TOTOS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459786" y="289242"/>
            <a:ext cx="3923213" cy="8523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AYACUCHO – CANGALLO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 rot="5400000" flipV="1">
            <a:off x="4200649" y="3074660"/>
            <a:ext cx="896443" cy="166405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723689" y="1084445"/>
            <a:ext cx="495511" cy="476878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/>
          <p:cNvSpPr txBox="1"/>
          <p:nvPr/>
        </p:nvSpPr>
        <p:spPr>
          <a:xfrm>
            <a:off x="4181953" y="2101059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00" b="1" dirty="0" smtClean="0"/>
              <a:t>SULLANA</a:t>
            </a:r>
            <a:endParaRPr lang="es-PE" sz="8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220080" y="3908425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00" b="1" dirty="0" smtClean="0"/>
              <a:t>PIURA</a:t>
            </a:r>
            <a:endParaRPr lang="es-PE" sz="8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454109" y="5959572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800" b="1" dirty="0" smtClean="0"/>
              <a:t>MORROPON</a:t>
            </a:r>
            <a:endParaRPr lang="es-PE" sz="8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454814"/>
            <a:ext cx="6315075" cy="48840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" y="0"/>
            <a:ext cx="3572094" cy="2565303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5478" y="3436730"/>
            <a:ext cx="2651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TISCO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SIBAYO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TUTI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CALLALLI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736324" y="72747"/>
            <a:ext cx="3613328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AREQUIPA – CAYLLOMA </a:t>
            </a:r>
          </a:p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PROBABILIDAD DE LLUVIAS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505295" y="667408"/>
            <a:ext cx="610276" cy="45654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Elipse 14"/>
          <p:cNvSpPr/>
          <p:nvPr/>
        </p:nvSpPr>
        <p:spPr>
          <a:xfrm rot="19268243" flipV="1">
            <a:off x="6177517" y="1656904"/>
            <a:ext cx="981080" cy="95507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9268243" flipV="1">
            <a:off x="4346715" y="4482704"/>
            <a:ext cx="2646436" cy="131851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3846"/>
            <a:ext cx="6477000" cy="48055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478" y="3436730"/>
            <a:ext cx="265152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MARCAPATA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736324" y="72747"/>
            <a:ext cx="3613328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CUSCO – QUISPICANCHI </a:t>
            </a:r>
          </a:p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PROBABILIDAD DE LLUVIAS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 rot="19268243" flipV="1">
            <a:off x="5001625" y="2712006"/>
            <a:ext cx="1969675" cy="142028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" y="0"/>
            <a:ext cx="2813447" cy="3222951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1921526" y="1781833"/>
            <a:ext cx="501076" cy="389867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592" y="923293"/>
            <a:ext cx="6461408" cy="54045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" y="17639"/>
            <a:ext cx="2807867" cy="3607916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0" y="3935894"/>
            <a:ext cx="265152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OLAECHEA (CARABAYA)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NUÑOA (MELGAR)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SAN ANTON (AZANGARO)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28924" y="72747"/>
            <a:ext cx="4810125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PUNO – CARABAYA, MELGAR Y AZANGARO</a:t>
            </a:r>
          </a:p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PROBABILIDAD DE LLUVIAS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 rot="19268243" flipV="1">
            <a:off x="3878326" y="1055330"/>
            <a:ext cx="1411534" cy="1038317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626125" y="581026"/>
            <a:ext cx="545449" cy="80009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247385" flipV="1">
            <a:off x="3512391" y="5271485"/>
            <a:ext cx="3893997" cy="1038317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40" y="1382067"/>
            <a:ext cx="6856460" cy="49457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6" y="0"/>
            <a:ext cx="2914650" cy="3541950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0" y="3935894"/>
            <a:ext cx="2651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</a:t>
            </a:r>
            <a:r>
              <a:rPr lang="es-PE" sz="1400" b="1" dirty="0" smtClean="0"/>
              <a:t>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MACARI, CUPI(MELGAR)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OCUVIRI (LAMPA)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938836" y="72747"/>
            <a:ext cx="4925615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PUNO – </a:t>
            </a:r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LAMPA, </a:t>
            </a:r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MELGAR Y AZANGARO</a:t>
            </a:r>
          </a:p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PROBABILIDAD DE </a:t>
            </a:r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LLUVIAS (P-12:00 PM)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 rot="19268243" flipV="1">
            <a:off x="5697601" y="2269728"/>
            <a:ext cx="1411534" cy="1038317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502933" y="1370925"/>
            <a:ext cx="657977" cy="80009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2738420" flipV="1">
            <a:off x="2843356" y="3787235"/>
            <a:ext cx="3159063" cy="230849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14276"/>
            <a:ext cx="6714939" cy="501354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3" y="23910"/>
            <a:ext cx="2805752" cy="317371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0" y="3935894"/>
            <a:ext cx="265152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UBINAS</a:t>
            </a: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ICHUÑA</a:t>
            </a:r>
            <a:endParaRPr lang="es-PE" sz="1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MATALAQUE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28924" y="72747"/>
            <a:ext cx="4931119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MOQUEGUA </a:t>
            </a:r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SANCHEZ CERRO</a:t>
            </a:r>
            <a:endParaRPr lang="es-PE" sz="16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PROBABILIDAD DE </a:t>
            </a:r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LLUVIAS (P-12:00 PM)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 rot="20265721" flipV="1">
            <a:off x="4754443" y="1497713"/>
            <a:ext cx="2635845" cy="1832662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1128633" y="327357"/>
            <a:ext cx="820420" cy="80009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3598293" flipV="1">
            <a:off x="3290741" y="4281566"/>
            <a:ext cx="2045118" cy="170061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(del </a:t>
            </a:r>
            <a:r>
              <a:rPr lang="es-PE" sz="1400" b="1" dirty="0" smtClean="0">
                <a:solidFill>
                  <a:schemeClr val="bg1"/>
                </a:solidFill>
              </a:rPr>
              <a:t>19.02.2017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 y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2015-2016.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25" y="709484"/>
            <a:ext cx="2294625" cy="2538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6053" t="66417" r="28017" b="13994"/>
          <a:stretch/>
        </p:blipFill>
        <p:spPr>
          <a:xfrm>
            <a:off x="1902975" y="781841"/>
            <a:ext cx="821175" cy="7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1286612"/>
            <a:ext cx="6040398" cy="49009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6053" t="66417" r="28017" b="13994"/>
          <a:stretch/>
        </p:blipFill>
        <p:spPr>
          <a:xfrm>
            <a:off x="3181578" y="4991101"/>
            <a:ext cx="1160684" cy="99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100461" y="273196"/>
            <a:ext cx="29527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ZONA NORTE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34336" y="779904"/>
            <a:ext cx="29527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ZONA CENTRO Y SUR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879"/>
            <a:ext cx="9144000" cy="51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34" y="1387435"/>
            <a:ext cx="6603305" cy="49440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98667" y="357446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TUMBES – ZARUMILLA Y TUMBES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5422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MATAPALO (ZARUMILLA)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PAMPAS DE HOSPITAL (TUMBES)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 JACINTO (TUMBES)</a:t>
            </a:r>
            <a:endParaRPr lang="es-PE" sz="1200" dirty="0">
              <a:solidFill>
                <a:srgbClr val="FF00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 rot="3166914" flipV="1">
            <a:off x="3441798" y="4647704"/>
            <a:ext cx="1190038" cy="138057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Elipse 15"/>
          <p:cNvSpPr/>
          <p:nvPr/>
        </p:nvSpPr>
        <p:spPr>
          <a:xfrm rot="20325187" flipV="1">
            <a:off x="7896155" y="3826968"/>
            <a:ext cx="1138170" cy="123933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9450" cy="3245947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2090903" y="1076898"/>
            <a:ext cx="748665" cy="483553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0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193688"/>
            <a:ext cx="6491288" cy="509514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155792" y="251009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PIURA – PIURA, SULLANA Y MORROPON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SULLANA (SULLANA)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TAMBO GRANDE (PIURA)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CHULUCANAS (MORROPON)</a:t>
            </a:r>
          </a:p>
        </p:txBody>
      </p:sp>
      <p:sp>
        <p:nvSpPr>
          <p:cNvPr id="11" name="Elipse 10"/>
          <p:cNvSpPr/>
          <p:nvPr/>
        </p:nvSpPr>
        <p:spPr>
          <a:xfrm rot="20348900" flipV="1">
            <a:off x="6187350" y="2554447"/>
            <a:ext cx="1122227" cy="302106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/>
          <p:cNvSpPr/>
          <p:nvPr/>
        </p:nvSpPr>
        <p:spPr>
          <a:xfrm rot="577424" flipV="1">
            <a:off x="3754248" y="2018243"/>
            <a:ext cx="1762738" cy="217545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86076" cy="3105968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1036485" y="914318"/>
            <a:ext cx="325590" cy="35344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393" y="1397193"/>
            <a:ext cx="6715607" cy="49681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" y="0"/>
            <a:ext cx="2566988" cy="2794387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5478" y="4292612"/>
            <a:ext cx="2654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YAUYOS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HUANCAYA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459786" y="289242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 – YAUYOS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 rot="3821191" flipV="1">
            <a:off x="4125195" y="4156287"/>
            <a:ext cx="1119067" cy="1090234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1788633" y="1506771"/>
            <a:ext cx="478317" cy="56015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/>
          <p:cNvSpPr/>
          <p:nvPr/>
        </p:nvSpPr>
        <p:spPr>
          <a:xfrm rot="4782251" flipV="1">
            <a:off x="5397913" y="1877983"/>
            <a:ext cx="1084979" cy="103842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63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303" y="1160476"/>
            <a:ext cx="6639697" cy="51554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" y="0"/>
            <a:ext cx="2689866" cy="2561968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5478" y="4292612"/>
            <a:ext cx="265467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OYON</a:t>
            </a:r>
            <a:endParaRPr lang="es-PE" sz="1300" dirty="0" smtClean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33816" y="289242"/>
            <a:ext cx="4549183" cy="6546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 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OYON</a:t>
            </a:r>
            <a:endParaRPr lang="es-PE" sz="1800" b="1" dirty="0" smtClean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LLUVIAS (P-12:00 PM)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44843" y="188716"/>
            <a:ext cx="370919" cy="43735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/>
          <p:cNvSpPr/>
          <p:nvPr/>
        </p:nvSpPr>
        <p:spPr>
          <a:xfrm rot="6394242" flipV="1">
            <a:off x="4174584" y="3286871"/>
            <a:ext cx="2860423" cy="103842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87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657257"/>
            <a:ext cx="6457950" cy="46620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" y="1"/>
            <a:ext cx="3010706" cy="3257366"/>
          </a:xfrm>
          <a:prstGeom prst="rect">
            <a:avLst/>
          </a:prstGeom>
          <a:noFill/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57550" y="301471"/>
            <a:ext cx="4410228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 – CASTROVIRREYNA</a:t>
            </a:r>
          </a:p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CHUPAMARCA</a:t>
            </a:r>
            <a:endParaRPr lang="es-PE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AURAHUA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CASTROVIRREYNA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51802" y="1421755"/>
            <a:ext cx="724548" cy="72136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4679377" flipV="1">
            <a:off x="4010999" y="1723139"/>
            <a:ext cx="1323005" cy="176021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 rot="12088408" flipV="1">
            <a:off x="6626716" y="4965286"/>
            <a:ext cx="1046970" cy="132527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875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6955</TotalTime>
  <Words>314</Words>
  <Application>Microsoft Office PowerPoint</Application>
  <PresentationFormat>Presentación en pantalla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de Office</vt:lpstr>
      <vt:lpstr>IDENTIFICACIÓN DE PROBABLES LOCALIDADES AFECTADAS (PRONÓSTICO DE PRECIPITACIONES 19/02/2017 09:00)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237</cp:revision>
  <cp:lastPrinted>2017-02-13T21:29:27Z</cp:lastPrinted>
  <dcterms:created xsi:type="dcterms:W3CDTF">2016-01-13T16:13:53Z</dcterms:created>
  <dcterms:modified xsi:type="dcterms:W3CDTF">2017-02-19T19:41:01Z</dcterms:modified>
</cp:coreProperties>
</file>