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70" r:id="rId2"/>
    <p:sldId id="350" r:id="rId3"/>
    <p:sldId id="346" r:id="rId4"/>
    <p:sldId id="353" r:id="rId5"/>
    <p:sldId id="348" r:id="rId6"/>
    <p:sldId id="259" r:id="rId7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F7B91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250" autoAdjust="0"/>
    <p:restoredTop sz="96203" autoAdjust="0"/>
  </p:normalViewPr>
  <p:slideViewPr>
    <p:cSldViewPr snapToGrid="0">
      <p:cViewPr varScale="1">
        <p:scale>
          <a:sx n="116" d="100"/>
          <a:sy n="116" d="100"/>
        </p:scale>
        <p:origin x="22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4183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5D9D88A4-A731-4438-A4DC-AEACE4610CBD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244" y="4785192"/>
            <a:ext cx="5445126" cy="391530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4183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65590B2E-9D29-4355-81C1-BEE60E0C06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304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90B2E-9D29-4355-81C1-BEE60E0C069F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984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01/04/2017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710747" y="3243509"/>
            <a:ext cx="8233228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8000" b="1" u="sng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DE </a:t>
            </a:r>
            <a:r>
              <a:rPr lang="es-PE" sz="8000" b="1" u="sng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</a:p>
          <a:p>
            <a:endParaRPr lang="es-PE" sz="8000" b="1" dirty="0" smtClean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72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ANALISIS COMPARATIVO</a:t>
            </a:r>
            <a:endParaRPr lang="es-PE" sz="7200" b="1" dirty="0" smtClean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8000" b="1" dirty="0" smtClean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55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</a:t>
            </a:r>
            <a:r>
              <a:rPr lang="es-PE" sz="55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PROBABLES LOCALIDADES AFECTADAS</a:t>
            </a:r>
          </a:p>
          <a:p>
            <a:r>
              <a:rPr lang="es-PE" sz="80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80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55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55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s-PE" sz="55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/03/2017 (12:00 </a:t>
            </a:r>
            <a:r>
              <a:rPr lang="es-PE" sz="55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HORAS)</a:t>
            </a: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8180" y="569767"/>
            <a:ext cx="4123749" cy="5832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824" y="577139"/>
            <a:ext cx="4135769" cy="5832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79199" y="175327"/>
            <a:ext cx="35144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Pronóstico de Lluvias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010455" y="71296"/>
            <a:ext cx="27612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</a:t>
            </a:r>
          </a:p>
          <a:p>
            <a:pPr algn="ctr"/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  <a:endParaRPr lang="es-PE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Flecha curvada hacia la derecha 23"/>
          <p:cNvSpPr/>
          <p:nvPr/>
        </p:nvSpPr>
        <p:spPr>
          <a:xfrm rot="2885059">
            <a:off x="5362420" y="1160994"/>
            <a:ext cx="293555" cy="873553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5393740" y="964241"/>
            <a:ext cx="1002941" cy="6267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TUMBES</a:t>
            </a:r>
          </a:p>
          <a:p>
            <a:pPr algn="ctr"/>
            <a:r>
              <a:rPr lang="es-PE" sz="600" b="1" dirty="0" smtClean="0"/>
              <a:t>San Jacinto</a:t>
            </a:r>
            <a:r>
              <a:rPr lang="es-PE" sz="600" dirty="0" smtClean="0"/>
              <a:t>-</a:t>
            </a:r>
            <a:r>
              <a:rPr lang="es-PE" sz="600" dirty="0" err="1" smtClean="0"/>
              <a:t>Vaqueria</a:t>
            </a:r>
            <a:endParaRPr lang="es-PE" sz="600" dirty="0" smtClean="0"/>
          </a:p>
          <a:p>
            <a:pPr algn="ctr"/>
            <a:r>
              <a:rPr lang="es-PE" sz="600" b="1" dirty="0" smtClean="0"/>
              <a:t>Casitas-Panales</a:t>
            </a:r>
            <a:r>
              <a:rPr lang="es-PE" sz="600" dirty="0"/>
              <a:t>, Casitas de </a:t>
            </a:r>
            <a:r>
              <a:rPr lang="es-PE" sz="600" dirty="0" err="1"/>
              <a:t>Bocapan</a:t>
            </a:r>
            <a:r>
              <a:rPr lang="es-PE" sz="600" dirty="0"/>
              <a:t> y </a:t>
            </a:r>
            <a:r>
              <a:rPr lang="es-PE" sz="600" dirty="0" err="1"/>
              <a:t>Gramadal</a:t>
            </a:r>
            <a:endParaRPr lang="es-PE" sz="600" dirty="0" smtClean="0"/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ACTIVACION DE QUEBRADA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lecha curvada hacia la derecha 19"/>
          <p:cNvSpPr/>
          <p:nvPr/>
        </p:nvSpPr>
        <p:spPr>
          <a:xfrm rot="17717685">
            <a:off x="4860072" y="1929709"/>
            <a:ext cx="299098" cy="836755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7" name="Flecha curvada hacia la izquierda 26"/>
          <p:cNvSpPr/>
          <p:nvPr/>
        </p:nvSpPr>
        <p:spPr>
          <a:xfrm rot="10605634">
            <a:off x="5160915" y="2671133"/>
            <a:ext cx="356541" cy="1253739"/>
          </a:xfrm>
          <a:prstGeom prst="curvedLeftArrow">
            <a:avLst>
              <a:gd name="adj1" fmla="val 13673"/>
              <a:gd name="adj2" fmla="val 56514"/>
              <a:gd name="adj3" fmla="val 3279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4372234" y="1825087"/>
            <a:ext cx="814245" cy="6267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PIURA</a:t>
            </a:r>
          </a:p>
          <a:p>
            <a:pPr algn="ctr"/>
            <a:r>
              <a:rPr lang="es-PE" sz="600" b="1" dirty="0" smtClean="0"/>
              <a:t>HUANCABAMBA</a:t>
            </a:r>
          </a:p>
          <a:p>
            <a:pPr algn="ctr"/>
            <a:r>
              <a:rPr lang="es-PE" sz="600" b="1" dirty="0" smtClean="0"/>
              <a:t>HUAMARCA</a:t>
            </a:r>
          </a:p>
          <a:p>
            <a:pPr algn="ctr"/>
            <a:r>
              <a:rPr lang="es-PE" sz="600" b="1" dirty="0" smtClean="0"/>
              <a:t>Caserío </a:t>
            </a:r>
            <a:r>
              <a:rPr lang="es-PE" sz="600" b="1" dirty="0" err="1" smtClean="0"/>
              <a:t>Hualapampa</a:t>
            </a:r>
            <a:endParaRPr lang="es-PE" sz="6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 curvada hacia la izquierda 17"/>
          <p:cNvSpPr/>
          <p:nvPr/>
        </p:nvSpPr>
        <p:spPr>
          <a:xfrm rot="7336364">
            <a:off x="895431" y="2196203"/>
            <a:ext cx="361512" cy="1456656"/>
          </a:xfrm>
          <a:prstGeom prst="curvedLeftArrow">
            <a:avLst>
              <a:gd name="adj1" fmla="val 13673"/>
              <a:gd name="adj2" fmla="val 56514"/>
              <a:gd name="adj3" fmla="val 3279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157883" y="2878365"/>
            <a:ext cx="734660" cy="534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PIURA</a:t>
            </a:r>
            <a:endParaRPr lang="es-PE" sz="600" b="1" dirty="0" smtClean="0"/>
          </a:p>
          <a:p>
            <a:pPr algn="ctr"/>
            <a:r>
              <a:rPr lang="es-PE" sz="600" dirty="0" smtClean="0"/>
              <a:t>PIURA</a:t>
            </a:r>
          </a:p>
          <a:p>
            <a:pPr algn="ctr"/>
            <a:r>
              <a:rPr lang="es-PE" sz="600" dirty="0" smtClean="0"/>
              <a:t>CHULUCANAS</a:t>
            </a:r>
            <a:endParaRPr lang="es-PE" sz="600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  <a:endParaRPr lang="es-PE" sz="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Y 31/03/2017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lecha curvada hacia la derecha 20"/>
          <p:cNvSpPr/>
          <p:nvPr/>
        </p:nvSpPr>
        <p:spPr>
          <a:xfrm rot="7578500">
            <a:off x="2794969" y="1429833"/>
            <a:ext cx="383070" cy="1311777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933224" y="2202547"/>
            <a:ext cx="745941" cy="44203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LORETO</a:t>
            </a:r>
            <a:endParaRPr lang="es-PE" sz="600" b="1" dirty="0" smtClean="0"/>
          </a:p>
          <a:p>
            <a:pPr algn="ctr"/>
            <a:r>
              <a:rPr lang="es-PE" sz="600" dirty="0" smtClean="0"/>
              <a:t>IQUITOS</a:t>
            </a:r>
            <a:endParaRPr lang="es-PE" sz="600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  <a:endParaRPr lang="es-PE" sz="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Y 31/03/2017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4814906" y="3428827"/>
            <a:ext cx="985052" cy="534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LAMBAYEQUE</a:t>
            </a:r>
          </a:p>
          <a:p>
            <a:pPr algn="ctr"/>
            <a:r>
              <a:rPr lang="es-PE" sz="600" dirty="0" smtClean="0"/>
              <a:t>Olmos – corral</a:t>
            </a:r>
          </a:p>
          <a:p>
            <a:pPr algn="ctr"/>
            <a:r>
              <a:rPr lang="es-PE" sz="600" dirty="0" err="1" smtClean="0"/>
              <a:t>Hualapampa</a:t>
            </a:r>
            <a:endParaRPr lang="es-PE" sz="600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ACTIVACION DE QUEBRADA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lecha curvada hacia la izquierda 21"/>
          <p:cNvSpPr/>
          <p:nvPr/>
        </p:nvSpPr>
        <p:spPr>
          <a:xfrm rot="3564192">
            <a:off x="6988220" y="2869300"/>
            <a:ext cx="356541" cy="1253739"/>
          </a:xfrm>
          <a:prstGeom prst="curvedLeftArrow">
            <a:avLst>
              <a:gd name="adj1" fmla="val 13673"/>
              <a:gd name="adj2" fmla="val 56514"/>
              <a:gd name="adj3" fmla="val 3279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166490" y="2997694"/>
            <a:ext cx="877827" cy="534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HUANUCO</a:t>
            </a:r>
            <a:endParaRPr lang="es-PE" sz="600" b="1" dirty="0" smtClean="0"/>
          </a:p>
          <a:p>
            <a:pPr algn="ctr"/>
            <a:r>
              <a:rPr lang="es-PE" sz="600" dirty="0" smtClean="0"/>
              <a:t>AMBO</a:t>
            </a:r>
            <a:endParaRPr lang="es-PE" sz="600" dirty="0" smtClean="0"/>
          </a:p>
          <a:p>
            <a:pPr algn="ctr"/>
            <a:r>
              <a:rPr lang="es-PE" sz="600" dirty="0" smtClean="0"/>
              <a:t>Carretera </a:t>
            </a:r>
            <a:r>
              <a:rPr lang="es-PE" sz="600" dirty="0" err="1" smtClean="0"/>
              <a:t>Parcoy</a:t>
            </a:r>
            <a:r>
              <a:rPr lang="es-PE" sz="600" dirty="0"/>
              <a:t> </a:t>
            </a:r>
            <a:r>
              <a:rPr lang="es-PE" sz="600" dirty="0" smtClean="0"/>
              <a:t>- </a:t>
            </a:r>
            <a:r>
              <a:rPr lang="es-PE" sz="600" dirty="0" smtClean="0"/>
              <a:t>Colpas</a:t>
            </a:r>
            <a:endParaRPr lang="es-PE" sz="600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</a:t>
            </a:r>
            <a:endParaRPr lang="es-PE" sz="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lecha curvada hacia la izquierda 24"/>
          <p:cNvSpPr/>
          <p:nvPr/>
        </p:nvSpPr>
        <p:spPr>
          <a:xfrm rot="3441399">
            <a:off x="6517509" y="1562920"/>
            <a:ext cx="374947" cy="1411127"/>
          </a:xfrm>
          <a:prstGeom prst="curvedLeftArrow">
            <a:avLst>
              <a:gd name="adj1" fmla="val 13673"/>
              <a:gd name="adj2" fmla="val 56514"/>
              <a:gd name="adj3" fmla="val 3279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457897" y="1739666"/>
            <a:ext cx="1047434" cy="534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AMAZONAS</a:t>
            </a:r>
            <a:endParaRPr lang="es-PE" sz="600" b="1" dirty="0" smtClean="0"/>
          </a:p>
          <a:p>
            <a:pPr algn="ctr"/>
            <a:r>
              <a:rPr lang="es-PE" sz="600" dirty="0" smtClean="0"/>
              <a:t>BAGUA GRANDE – PEDRO RUIZ</a:t>
            </a:r>
            <a:endParaRPr lang="es-PE" sz="600" dirty="0" smtClean="0"/>
          </a:p>
          <a:p>
            <a:pPr algn="ctr"/>
            <a:r>
              <a:rPr lang="es-PE" sz="600" dirty="0" smtClean="0"/>
              <a:t>Carretera Obstruida</a:t>
            </a:r>
            <a:endParaRPr lang="es-PE" sz="600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</a:t>
            </a:r>
            <a:endParaRPr lang="es-PE" sz="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31/03/2017</a:t>
            </a:r>
            <a:endParaRPr lang="es-PE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4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20" grpId="0" animBg="1"/>
      <p:bldP spid="27" grpId="0" animBg="1"/>
      <p:bldP spid="26" grpId="0" animBg="1"/>
      <p:bldP spid="18" grpId="0" animBg="1"/>
      <p:bldP spid="16" grpId="0" animBg="1"/>
      <p:bldP spid="21" grpId="0" animBg="1"/>
      <p:bldP spid="14" grpId="0" animBg="1"/>
      <p:bldP spid="19" grpId="0" animBg="1"/>
      <p:bldP spid="22" grpId="0" animBg="1"/>
      <p:bldP spid="15" grpId="0" animBg="1"/>
      <p:bldP spid="25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488531" y="299664"/>
            <a:ext cx="3917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Elementos expuestos en Área de inundación</a:t>
            </a:r>
          </a:p>
          <a:p>
            <a:pPr algn="ctr"/>
            <a:r>
              <a:rPr lang="es-PE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</a:t>
            </a:r>
            <a:r>
              <a:rPr lang="es-PE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Tumbes</a:t>
            </a:r>
            <a:endParaRPr lang="es-PE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.: SIGRID - Sistema de Información para la Gestión del Riesgo de Desastres :.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" y="859631"/>
            <a:ext cx="8971006" cy="528579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4712" y="3354245"/>
            <a:ext cx="1882247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20,690 </a:t>
            </a:r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5840 familias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Viviendas: 3530</a:t>
            </a:r>
          </a:p>
          <a:p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Establecimientos de Salud: N/I</a:t>
            </a:r>
          </a:p>
          <a:p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Instituciones </a:t>
            </a:r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educativas: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4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.: SIGRID - Sistema de Información para la Gestión del Riesgo de Desastres :.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" y="859631"/>
            <a:ext cx="8896865" cy="513873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8531" y="299664"/>
            <a:ext cx="3917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Elementos expuestos en Área de inundación</a:t>
            </a:r>
          </a:p>
          <a:p>
            <a:pPr algn="ctr"/>
            <a:r>
              <a:rPr lang="es-PE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</a:t>
            </a:r>
            <a:r>
              <a:rPr lang="es-PE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Chira</a:t>
            </a:r>
            <a:endParaRPr lang="es-PE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9245" y="4215799"/>
            <a:ext cx="1838965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20,690 </a:t>
            </a:r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16,295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Viviendas: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3,927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Establecimientos de Salud: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Instituciones educativas: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5929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269262" y="250977"/>
            <a:ext cx="439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Elementos expuestos en Área de inundación</a:t>
            </a:r>
          </a:p>
          <a:p>
            <a:pPr algn="ctr"/>
            <a:r>
              <a:rPr lang="es-PE" b="1" dirty="0"/>
              <a:t>Rio </a:t>
            </a:r>
            <a:r>
              <a:rPr lang="es-PE" b="1" dirty="0" smtClean="0"/>
              <a:t>Piura</a:t>
            </a:r>
            <a:endParaRPr lang="es-PE" b="1" dirty="0"/>
          </a:p>
        </p:txBody>
      </p:sp>
      <p:pic>
        <p:nvPicPr>
          <p:cNvPr id="7" name="Imagen 6" descr=".: SIGRID - Sistema de Información para la Gestión del Riesgo de Desastres :.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" y="859631"/>
            <a:ext cx="8971006" cy="534346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2378" y="4269542"/>
            <a:ext cx="1879041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Área: 36,133 Has</a:t>
            </a: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228,065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Viviendas: </a:t>
            </a:r>
            <a:r>
              <a:rPr lang="es-PE" sz="10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111,412</a:t>
            </a:r>
            <a:endParaRPr lang="es-PE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Establecimientos de Salud: 23 </a:t>
            </a:r>
          </a:p>
          <a:p>
            <a:r>
              <a:rPr lang="es-PE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Instituciones educativas: 289</a:t>
            </a:r>
          </a:p>
        </p:txBody>
      </p:sp>
    </p:spTree>
    <p:extLst>
      <p:ext uri="{BB962C8B-B14F-4D97-AF65-F5344CB8AC3E}">
        <p14:creationId xmlns:p14="http://schemas.microsoft.com/office/powerpoint/2010/main" val="4467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19460</TotalTime>
  <Words>187</Words>
  <Application>Microsoft Office PowerPoint</Application>
  <PresentationFormat>Presentación en pantalla (4:3)</PresentationFormat>
  <Paragraphs>68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578</cp:revision>
  <cp:lastPrinted>2017-03-24T22:30:22Z</cp:lastPrinted>
  <dcterms:created xsi:type="dcterms:W3CDTF">2016-01-13T16:13:53Z</dcterms:created>
  <dcterms:modified xsi:type="dcterms:W3CDTF">2017-04-01T14:47:02Z</dcterms:modified>
</cp:coreProperties>
</file>