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0" r:id="rId2"/>
    <p:sldId id="350" r:id="rId3"/>
    <p:sldId id="354" r:id="rId4"/>
    <p:sldId id="355" r:id="rId5"/>
    <p:sldId id="356" r:id="rId6"/>
    <p:sldId id="357" r:id="rId7"/>
    <p:sldId id="346" r:id="rId8"/>
    <p:sldId id="353" r:id="rId9"/>
    <p:sldId id="348" r:id="rId10"/>
    <p:sldId id="259" r:id="rId11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5250" autoAdjust="0"/>
    <p:restoredTop sz="96203" autoAdjust="0"/>
  </p:normalViewPr>
  <p:slideViewPr>
    <p:cSldViewPr snapToGrid="0">
      <p:cViewPr varScale="1">
        <p:scale>
          <a:sx n="116" d="100"/>
          <a:sy n="116" d="100"/>
        </p:scale>
        <p:origin x="21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[CPoblados_inunacion.xlsx]Hoja1!Tabla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DISTRITOS EXPUESTOS POR INUNDACION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Hoja1!$A$4:$A$29</c:f>
              <c:strCache>
                <c:ptCount val="25"/>
                <c:pt idx="0">
                  <c:v>AMAZONAS</c:v>
                </c:pt>
                <c:pt idx="1">
                  <c:v>ANCASH</c:v>
                </c:pt>
                <c:pt idx="2">
                  <c:v>APURIMAC</c:v>
                </c:pt>
                <c:pt idx="3">
                  <c:v>AREQUIPA</c:v>
                </c:pt>
                <c:pt idx="4">
                  <c:v>AYACUCHO</c:v>
                </c:pt>
                <c:pt idx="5">
                  <c:v>CAJAMARCA</c:v>
                </c:pt>
                <c:pt idx="6">
                  <c:v>CUSCO</c:v>
                </c:pt>
                <c:pt idx="7">
                  <c:v>HUANCAVELICA</c:v>
                </c:pt>
                <c:pt idx="8">
                  <c:v>HUANUCO</c:v>
                </c:pt>
                <c:pt idx="9">
                  <c:v>ICA</c:v>
                </c:pt>
                <c:pt idx="10">
                  <c:v>JUNIN</c:v>
                </c:pt>
                <c:pt idx="11">
                  <c:v>LA LIBERTAD</c:v>
                </c:pt>
                <c:pt idx="12">
                  <c:v>LAMBAYEQUE</c:v>
                </c:pt>
                <c:pt idx="13">
                  <c:v>LIMA</c:v>
                </c:pt>
                <c:pt idx="14">
                  <c:v>LORETO</c:v>
                </c:pt>
                <c:pt idx="15">
                  <c:v>MADRE DE DIOS</c:v>
                </c:pt>
                <c:pt idx="16">
                  <c:v>MOQUEGUA</c:v>
                </c:pt>
                <c:pt idx="17">
                  <c:v>PASCO</c:v>
                </c:pt>
                <c:pt idx="18">
                  <c:v>PIURA</c:v>
                </c:pt>
                <c:pt idx="19">
                  <c:v>PUNO</c:v>
                </c:pt>
                <c:pt idx="20">
                  <c:v>SAN MARTIN</c:v>
                </c:pt>
                <c:pt idx="21">
                  <c:v>TACNA</c:v>
                </c:pt>
                <c:pt idx="22">
                  <c:v>TUMBES</c:v>
                </c:pt>
                <c:pt idx="23">
                  <c:v>UCAYALI</c:v>
                </c:pt>
                <c:pt idx="24">
                  <c:v>(en blanco)</c:v>
                </c:pt>
              </c:strCache>
            </c:strRef>
          </c:cat>
          <c:val>
            <c:numRef>
              <c:f>Hoja1!$B$4:$B$29</c:f>
              <c:numCache>
                <c:formatCode>General</c:formatCode>
                <c:ptCount val="25"/>
                <c:pt idx="0">
                  <c:v>8</c:v>
                </c:pt>
                <c:pt idx="1">
                  <c:v>19</c:v>
                </c:pt>
                <c:pt idx="2">
                  <c:v>6</c:v>
                </c:pt>
                <c:pt idx="3">
                  <c:v>43</c:v>
                </c:pt>
                <c:pt idx="4">
                  <c:v>27</c:v>
                </c:pt>
                <c:pt idx="5">
                  <c:v>19</c:v>
                </c:pt>
                <c:pt idx="6">
                  <c:v>22</c:v>
                </c:pt>
                <c:pt idx="7">
                  <c:v>11</c:v>
                </c:pt>
                <c:pt idx="8">
                  <c:v>14</c:v>
                </c:pt>
                <c:pt idx="9">
                  <c:v>33</c:v>
                </c:pt>
                <c:pt idx="10">
                  <c:v>52</c:v>
                </c:pt>
                <c:pt idx="11">
                  <c:v>29</c:v>
                </c:pt>
                <c:pt idx="12">
                  <c:v>33</c:v>
                </c:pt>
                <c:pt idx="13">
                  <c:v>33</c:v>
                </c:pt>
                <c:pt idx="14">
                  <c:v>44</c:v>
                </c:pt>
                <c:pt idx="15">
                  <c:v>5</c:v>
                </c:pt>
                <c:pt idx="16">
                  <c:v>3</c:v>
                </c:pt>
                <c:pt idx="17">
                  <c:v>12</c:v>
                </c:pt>
                <c:pt idx="18">
                  <c:v>34</c:v>
                </c:pt>
                <c:pt idx="19">
                  <c:v>83</c:v>
                </c:pt>
                <c:pt idx="20">
                  <c:v>50</c:v>
                </c:pt>
                <c:pt idx="21">
                  <c:v>8</c:v>
                </c:pt>
                <c:pt idx="22">
                  <c:v>8</c:v>
                </c:pt>
                <c:pt idx="2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3365152"/>
        <c:axId val="583365712"/>
        <c:axId val="0"/>
      </c:bar3DChart>
      <c:catAx>
        <c:axId val="58336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83365712"/>
        <c:crosses val="autoZero"/>
        <c:auto val="1"/>
        <c:lblAlgn val="ctr"/>
        <c:lblOffset val="100"/>
        <c:noMultiLvlLbl val="0"/>
      </c:catAx>
      <c:valAx>
        <c:axId val="583365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833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[CPoblados_mmasa.xlsx]Hoja1!Tabla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DISTRITOS EXPUESTOS POR MOVIMIENTO DE MASA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Hoja1!$A$4:$A$29</c:f>
              <c:strCache>
                <c:ptCount val="25"/>
                <c:pt idx="0">
                  <c:v>AMAZONAS</c:v>
                </c:pt>
                <c:pt idx="1">
                  <c:v>ANCASH</c:v>
                </c:pt>
                <c:pt idx="2">
                  <c:v>APURIMAC</c:v>
                </c:pt>
                <c:pt idx="3">
                  <c:v>AREQUIPA</c:v>
                </c:pt>
                <c:pt idx="4">
                  <c:v>AYACUCHO</c:v>
                </c:pt>
                <c:pt idx="5">
                  <c:v>CAJAMARCA</c:v>
                </c:pt>
                <c:pt idx="6">
                  <c:v>CUSCO</c:v>
                </c:pt>
                <c:pt idx="7">
                  <c:v>HUANCAVELICA</c:v>
                </c:pt>
                <c:pt idx="8">
                  <c:v>HUANUCO</c:v>
                </c:pt>
                <c:pt idx="9">
                  <c:v>ICA</c:v>
                </c:pt>
                <c:pt idx="10">
                  <c:v>JUNIN</c:v>
                </c:pt>
                <c:pt idx="11">
                  <c:v>LA LIBERTAD</c:v>
                </c:pt>
                <c:pt idx="12">
                  <c:v>LAMBAYEQUE</c:v>
                </c:pt>
                <c:pt idx="13">
                  <c:v>LIMA</c:v>
                </c:pt>
                <c:pt idx="14">
                  <c:v>LORETO</c:v>
                </c:pt>
                <c:pt idx="15">
                  <c:v>MADRE DE DIOS</c:v>
                </c:pt>
                <c:pt idx="16">
                  <c:v>MOQUEGUA</c:v>
                </c:pt>
                <c:pt idx="17">
                  <c:v>PASCO</c:v>
                </c:pt>
                <c:pt idx="18">
                  <c:v>PIURA</c:v>
                </c:pt>
                <c:pt idx="19">
                  <c:v>PUNO</c:v>
                </c:pt>
                <c:pt idx="20">
                  <c:v>SAN MARTIN</c:v>
                </c:pt>
                <c:pt idx="21">
                  <c:v>TACNA</c:v>
                </c:pt>
                <c:pt idx="22">
                  <c:v>TUMBES</c:v>
                </c:pt>
                <c:pt idx="23">
                  <c:v>UCAYALI</c:v>
                </c:pt>
                <c:pt idx="24">
                  <c:v>(en blanco)</c:v>
                </c:pt>
              </c:strCache>
            </c:strRef>
          </c:cat>
          <c:val>
            <c:numRef>
              <c:f>Hoja1!$B$4:$B$29</c:f>
              <c:numCache>
                <c:formatCode>General</c:formatCode>
                <c:ptCount val="25"/>
                <c:pt idx="0">
                  <c:v>21</c:v>
                </c:pt>
                <c:pt idx="1">
                  <c:v>142</c:v>
                </c:pt>
                <c:pt idx="2">
                  <c:v>32</c:v>
                </c:pt>
                <c:pt idx="3">
                  <c:v>44</c:v>
                </c:pt>
                <c:pt idx="4">
                  <c:v>54</c:v>
                </c:pt>
                <c:pt idx="5">
                  <c:v>121</c:v>
                </c:pt>
                <c:pt idx="6">
                  <c:v>31</c:v>
                </c:pt>
                <c:pt idx="7">
                  <c:v>48</c:v>
                </c:pt>
                <c:pt idx="8">
                  <c:v>25</c:v>
                </c:pt>
                <c:pt idx="9">
                  <c:v>1</c:v>
                </c:pt>
                <c:pt idx="10">
                  <c:v>92</c:v>
                </c:pt>
                <c:pt idx="11">
                  <c:v>56</c:v>
                </c:pt>
                <c:pt idx="12">
                  <c:v>8</c:v>
                </c:pt>
                <c:pt idx="13">
                  <c:v>81</c:v>
                </c:pt>
                <c:pt idx="14">
                  <c:v>9</c:v>
                </c:pt>
                <c:pt idx="15">
                  <c:v>4</c:v>
                </c:pt>
                <c:pt idx="16">
                  <c:v>10</c:v>
                </c:pt>
                <c:pt idx="17">
                  <c:v>20</c:v>
                </c:pt>
                <c:pt idx="18">
                  <c:v>30</c:v>
                </c:pt>
                <c:pt idx="19">
                  <c:v>94</c:v>
                </c:pt>
                <c:pt idx="20">
                  <c:v>66</c:v>
                </c:pt>
                <c:pt idx="21">
                  <c:v>7</c:v>
                </c:pt>
                <c:pt idx="22">
                  <c:v>6</c:v>
                </c:pt>
                <c:pt idx="2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3367952"/>
        <c:axId val="329735840"/>
        <c:axId val="0"/>
      </c:bar3DChart>
      <c:catAx>
        <c:axId val="583367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29735840"/>
        <c:crosses val="autoZero"/>
        <c:auto val="1"/>
        <c:lblAlgn val="ctr"/>
        <c:lblOffset val="100"/>
        <c:noMultiLvlLbl val="0"/>
      </c:catAx>
      <c:valAx>
        <c:axId val="32973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8336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984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10747" y="3243509"/>
            <a:ext cx="8233228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8000" b="1" u="sng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</a:t>
            </a:r>
            <a:r>
              <a:rPr lang="es-PE" sz="8000" b="1" u="sng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endParaRPr lang="es-PE" sz="80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72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 COMPARATIVO</a:t>
            </a:r>
          </a:p>
          <a:p>
            <a:endParaRPr lang="es-PE" sz="80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PROBABLES LOCALIDADES AFECTADAS</a:t>
            </a:r>
          </a:p>
          <a:p>
            <a: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01/04/2017 (12:00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HORAS)</a:t>
            </a: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8180" y="569767"/>
            <a:ext cx="4123749" cy="583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824" y="577139"/>
            <a:ext cx="4135769" cy="5832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79199" y="175327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010455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lecha curvada hacia la derecha 23"/>
          <p:cNvSpPr/>
          <p:nvPr/>
        </p:nvSpPr>
        <p:spPr>
          <a:xfrm rot="2885059">
            <a:off x="5362420" y="1160994"/>
            <a:ext cx="293555" cy="873553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393740" y="964241"/>
            <a:ext cx="1002941" cy="6267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TUMBES</a:t>
            </a:r>
          </a:p>
          <a:p>
            <a:pPr algn="ctr"/>
            <a:r>
              <a:rPr lang="es-PE" sz="600" b="1" dirty="0" smtClean="0"/>
              <a:t>San Jacinto</a:t>
            </a:r>
            <a:r>
              <a:rPr lang="es-PE" sz="600" dirty="0" smtClean="0"/>
              <a:t>-</a:t>
            </a:r>
            <a:r>
              <a:rPr lang="es-PE" sz="600" dirty="0" err="1" smtClean="0"/>
              <a:t>Vaqueria</a:t>
            </a:r>
            <a:endParaRPr lang="es-PE" sz="600" dirty="0" smtClean="0"/>
          </a:p>
          <a:p>
            <a:pPr algn="ctr"/>
            <a:r>
              <a:rPr lang="es-PE" sz="600" b="1" dirty="0" smtClean="0"/>
              <a:t>Casitas-Panales</a:t>
            </a:r>
            <a:r>
              <a:rPr lang="es-PE" sz="600" dirty="0"/>
              <a:t>, Casitas de </a:t>
            </a:r>
            <a:r>
              <a:rPr lang="es-PE" sz="600" dirty="0" err="1"/>
              <a:t>Bocapan</a:t>
            </a:r>
            <a:r>
              <a:rPr lang="es-PE" sz="600" dirty="0"/>
              <a:t> y </a:t>
            </a:r>
            <a:r>
              <a:rPr lang="es-PE" sz="600" dirty="0" err="1"/>
              <a:t>Gramadal</a:t>
            </a:r>
            <a:endParaRPr lang="es-PE" sz="600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derecha 19"/>
          <p:cNvSpPr/>
          <p:nvPr/>
        </p:nvSpPr>
        <p:spPr>
          <a:xfrm rot="17717685">
            <a:off x="4860072" y="1929709"/>
            <a:ext cx="299098" cy="836755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10605634">
            <a:off x="5160915" y="2671133"/>
            <a:ext cx="356541" cy="1253739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372234" y="1825087"/>
            <a:ext cx="814245" cy="6267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PIURA</a:t>
            </a:r>
          </a:p>
          <a:p>
            <a:pPr algn="ctr"/>
            <a:r>
              <a:rPr lang="es-PE" sz="600" b="1" dirty="0" smtClean="0"/>
              <a:t>HUANCABAMBA</a:t>
            </a:r>
          </a:p>
          <a:p>
            <a:pPr algn="ctr"/>
            <a:r>
              <a:rPr lang="es-PE" sz="600" b="1" dirty="0" smtClean="0"/>
              <a:t>HUAMARCA</a:t>
            </a:r>
          </a:p>
          <a:p>
            <a:pPr algn="ctr"/>
            <a:r>
              <a:rPr lang="es-PE" sz="600" b="1" dirty="0" smtClean="0"/>
              <a:t>Caserío </a:t>
            </a:r>
            <a:r>
              <a:rPr lang="es-PE" sz="600" b="1" dirty="0" err="1" smtClean="0"/>
              <a:t>Hualapampa</a:t>
            </a:r>
            <a:endParaRPr lang="es-PE" sz="6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 curvada hacia la izquierda 17"/>
          <p:cNvSpPr/>
          <p:nvPr/>
        </p:nvSpPr>
        <p:spPr>
          <a:xfrm rot="7336364">
            <a:off x="895431" y="2196203"/>
            <a:ext cx="361512" cy="1456656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57883" y="2878365"/>
            <a:ext cx="734660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PIURA</a:t>
            </a:r>
          </a:p>
          <a:p>
            <a:pPr algn="ctr"/>
            <a:r>
              <a:rPr lang="es-PE" sz="600" dirty="0" smtClean="0"/>
              <a:t>PIURA</a:t>
            </a:r>
          </a:p>
          <a:p>
            <a:pPr algn="ctr"/>
            <a:r>
              <a:rPr lang="es-PE" sz="600" dirty="0" smtClean="0"/>
              <a:t>CHULUCANAS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Y 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7578500">
            <a:off x="2794969" y="1429833"/>
            <a:ext cx="383070" cy="1311777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933224" y="2202547"/>
            <a:ext cx="745941" cy="4420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LORETO</a:t>
            </a:r>
          </a:p>
          <a:p>
            <a:pPr algn="ctr"/>
            <a:r>
              <a:rPr lang="es-PE" sz="600" dirty="0" smtClean="0"/>
              <a:t>IQUITOS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Y 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814906" y="3428827"/>
            <a:ext cx="985052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LAMBAYEQUE</a:t>
            </a:r>
          </a:p>
          <a:p>
            <a:pPr algn="ctr"/>
            <a:r>
              <a:rPr lang="es-PE" sz="600" dirty="0" smtClean="0"/>
              <a:t>Olmos – corral</a:t>
            </a:r>
          </a:p>
          <a:p>
            <a:pPr algn="ctr"/>
            <a:r>
              <a:rPr lang="es-PE" sz="600" dirty="0" err="1" smtClean="0"/>
              <a:t>Hualapampa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echa curvada hacia la izquierda 21"/>
          <p:cNvSpPr/>
          <p:nvPr/>
        </p:nvSpPr>
        <p:spPr>
          <a:xfrm rot="3564192">
            <a:off x="6988220" y="2869300"/>
            <a:ext cx="356541" cy="1253739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166490" y="2997694"/>
            <a:ext cx="877827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HUANUCO</a:t>
            </a:r>
          </a:p>
          <a:p>
            <a:pPr algn="ctr"/>
            <a:r>
              <a:rPr lang="es-PE" sz="600" dirty="0" smtClean="0"/>
              <a:t>AMBO</a:t>
            </a:r>
          </a:p>
          <a:p>
            <a:pPr algn="ctr"/>
            <a:r>
              <a:rPr lang="es-PE" sz="600" dirty="0" smtClean="0"/>
              <a:t>Carretera </a:t>
            </a:r>
            <a:r>
              <a:rPr lang="es-PE" sz="600" dirty="0" err="1" smtClean="0"/>
              <a:t>Parcoy</a:t>
            </a:r>
            <a:r>
              <a:rPr lang="es-PE" sz="600" dirty="0"/>
              <a:t> </a:t>
            </a:r>
            <a:r>
              <a:rPr lang="es-PE" sz="600" dirty="0" smtClean="0"/>
              <a:t>- Colpas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lecha curvada hacia la izquierda 24"/>
          <p:cNvSpPr/>
          <p:nvPr/>
        </p:nvSpPr>
        <p:spPr>
          <a:xfrm rot="3441399">
            <a:off x="6517509" y="1562920"/>
            <a:ext cx="374947" cy="1411127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57897" y="1739666"/>
            <a:ext cx="1047434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AMAZONAS</a:t>
            </a:r>
          </a:p>
          <a:p>
            <a:pPr algn="ctr"/>
            <a:r>
              <a:rPr lang="es-PE" sz="600" dirty="0" smtClean="0"/>
              <a:t>BAGUA GRANDE – PEDRO RUIZ</a:t>
            </a:r>
          </a:p>
          <a:p>
            <a:pPr algn="ctr"/>
            <a:r>
              <a:rPr lang="es-PE" sz="600" dirty="0" smtClean="0"/>
              <a:t>Carretera Obstruida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0" grpId="0" animBg="1"/>
      <p:bldP spid="27" grpId="0" animBg="1"/>
      <p:bldP spid="26" grpId="0" animBg="1"/>
      <p:bldP spid="18" grpId="0" animBg="1"/>
      <p:bldP spid="16" grpId="0" animBg="1"/>
      <p:bldP spid="21" grpId="0" animBg="1"/>
      <p:bldP spid="14" grpId="0" animBg="1"/>
      <p:bldP spid="19" grpId="0" animBg="1"/>
      <p:bldP spid="22" grpId="0" animBg="1"/>
      <p:bldP spid="15" grpId="0" animBg="1"/>
      <p:bldP spid="2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40035" y="5974299"/>
            <a:ext cx="152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610 Distritos</a:t>
            </a:r>
            <a:endParaRPr lang="es-PE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876300" y="761999"/>
          <a:ext cx="7515225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1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20523" y="90568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DISTRITOS EXPUESTOS </a:t>
            </a:r>
            <a:r>
              <a:rPr lang="es-PE" b="1" dirty="0"/>
              <a:t>POR </a:t>
            </a:r>
            <a:r>
              <a:rPr lang="es-PE" b="1" dirty="0" smtClean="0"/>
              <a:t>INUNDACIÓN</a:t>
            </a:r>
            <a:endParaRPr lang="es-PE" b="1" dirty="0"/>
          </a:p>
          <a:p>
            <a:endParaRPr lang="es-PE" b="1" u="sng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27" y="514350"/>
            <a:ext cx="6953698" cy="55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26990" y="5966691"/>
            <a:ext cx="12832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1008 Distritos</a:t>
            </a:r>
            <a:endParaRPr lang="es-PE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990600" y="876300"/>
          <a:ext cx="7162800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95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24403" y="76506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DISTRITOS EXPUESTOS A MOVIMIENTOS EN MASA</a:t>
            </a: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78" y="638176"/>
            <a:ext cx="5438775" cy="52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488531" y="299664"/>
            <a:ext cx="3917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expuestos en Área de inundación</a:t>
            </a:r>
          </a:p>
          <a:p>
            <a:pPr algn="ctr"/>
            <a:r>
              <a:rPr lang="es-PE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</a:t>
            </a:r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Tumbes</a:t>
            </a:r>
            <a:endParaRPr lang="es-PE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859631"/>
            <a:ext cx="8971006" cy="528579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712" y="3354245"/>
            <a:ext cx="1882247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20,690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5840 familias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3530</a:t>
            </a: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N/I</a:t>
            </a: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859631"/>
            <a:ext cx="8896865" cy="51387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8531" y="299664"/>
            <a:ext cx="3917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expuestos en Área de inundación</a:t>
            </a:r>
          </a:p>
          <a:p>
            <a:pPr algn="ctr"/>
            <a:r>
              <a:rPr lang="es-PE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</a:t>
            </a:r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Chira</a:t>
            </a:r>
            <a:endParaRPr lang="es-PE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9245" y="4215799"/>
            <a:ext cx="183896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20,690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16,295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3,927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educativas: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92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69262" y="25097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Piura</a:t>
            </a:r>
            <a:endParaRPr lang="es-PE" b="1" dirty="0"/>
          </a:p>
        </p:txBody>
      </p:sp>
      <p:pic>
        <p:nvPicPr>
          <p:cNvPr id="7" name="Imagen 6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859631"/>
            <a:ext cx="8971006" cy="53434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2378" y="4269542"/>
            <a:ext cx="1879041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36,133 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228,065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111,412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23 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educativas: 289</a:t>
            </a:r>
          </a:p>
        </p:txBody>
      </p:sp>
    </p:spTree>
    <p:extLst>
      <p:ext uri="{BB962C8B-B14F-4D97-AF65-F5344CB8AC3E}">
        <p14:creationId xmlns:p14="http://schemas.microsoft.com/office/powerpoint/2010/main" val="4467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19461</TotalTime>
  <Words>211</Words>
  <Application>Microsoft Office PowerPoint</Application>
  <PresentationFormat>Presentación en pantalla (4:3)</PresentationFormat>
  <Paragraphs>74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580</cp:revision>
  <cp:lastPrinted>2017-03-24T22:30:22Z</cp:lastPrinted>
  <dcterms:created xsi:type="dcterms:W3CDTF">2016-01-13T16:13:53Z</dcterms:created>
  <dcterms:modified xsi:type="dcterms:W3CDTF">2017-04-02T01:47:52Z</dcterms:modified>
</cp:coreProperties>
</file>