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42" r:id="rId3"/>
    <p:sldId id="343" r:id="rId4"/>
    <p:sldId id="345" r:id="rId5"/>
    <p:sldId id="344" r:id="rId6"/>
    <p:sldId id="339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9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/>
              <a:t>DISTRITOS EXPUESTOS</a:t>
            </a:r>
            <a:r>
              <a:rPr lang="es-PE" b="1" baseline="0"/>
              <a:t> A INUNDACIONES</a:t>
            </a:r>
            <a:endParaRPr lang="es-PE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[EE_centros_poblados_expues_Inundacion.xlsx]Hoja1!$F$5:$F$26</c:f>
              <c:strCache>
                <c:ptCount val="22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LAMBAYEQUE</c:v>
                </c:pt>
                <c:pt idx="12">
                  <c:v>LIMA</c:v>
                </c:pt>
                <c:pt idx="13">
                  <c:v>LORETO</c:v>
                </c:pt>
                <c:pt idx="14">
                  <c:v>MADRE DE DIOS</c:v>
                </c:pt>
                <c:pt idx="15">
                  <c:v>MOQUEGUA</c:v>
                </c:pt>
                <c:pt idx="16">
                  <c:v>PASCO</c:v>
                </c:pt>
                <c:pt idx="17">
                  <c:v>PIURA</c:v>
                </c:pt>
                <c:pt idx="18">
                  <c:v>PUNO</c:v>
                </c:pt>
                <c:pt idx="19">
                  <c:v>SAN MARTIN</c:v>
                </c:pt>
                <c:pt idx="20">
                  <c:v>TUMBES</c:v>
                </c:pt>
                <c:pt idx="21">
                  <c:v>UCAYALI</c:v>
                </c:pt>
              </c:strCache>
            </c:strRef>
          </c:cat>
          <c:val>
            <c:numRef>
              <c:f>[EE_centros_poblados_expues_Inundacion.xlsx]Hoja1!$H$5:$H$26</c:f>
              <c:numCache>
                <c:formatCode>General</c:formatCode>
                <c:ptCount val="22"/>
                <c:pt idx="0">
                  <c:v>3</c:v>
                </c:pt>
                <c:pt idx="1">
                  <c:v>20</c:v>
                </c:pt>
                <c:pt idx="2">
                  <c:v>7</c:v>
                </c:pt>
                <c:pt idx="3">
                  <c:v>11</c:v>
                </c:pt>
                <c:pt idx="4">
                  <c:v>29</c:v>
                </c:pt>
                <c:pt idx="5">
                  <c:v>13</c:v>
                </c:pt>
                <c:pt idx="6">
                  <c:v>18</c:v>
                </c:pt>
                <c:pt idx="7">
                  <c:v>18</c:v>
                </c:pt>
                <c:pt idx="8">
                  <c:v>10</c:v>
                </c:pt>
                <c:pt idx="9">
                  <c:v>58</c:v>
                </c:pt>
                <c:pt idx="10">
                  <c:v>26</c:v>
                </c:pt>
                <c:pt idx="11">
                  <c:v>32</c:v>
                </c:pt>
                <c:pt idx="12">
                  <c:v>33</c:v>
                </c:pt>
                <c:pt idx="13">
                  <c:v>16</c:v>
                </c:pt>
                <c:pt idx="14">
                  <c:v>9</c:v>
                </c:pt>
                <c:pt idx="15">
                  <c:v>2</c:v>
                </c:pt>
                <c:pt idx="16">
                  <c:v>9</c:v>
                </c:pt>
                <c:pt idx="17">
                  <c:v>38</c:v>
                </c:pt>
                <c:pt idx="18">
                  <c:v>11</c:v>
                </c:pt>
                <c:pt idx="19">
                  <c:v>46</c:v>
                </c:pt>
                <c:pt idx="20">
                  <c:v>10</c:v>
                </c:pt>
                <c:pt idx="2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907024"/>
        <c:axId val="142906464"/>
      </c:barChart>
      <c:catAx>
        <c:axId val="14290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2906464"/>
        <c:crosses val="autoZero"/>
        <c:auto val="1"/>
        <c:lblAlgn val="ctr"/>
        <c:lblOffset val="100"/>
        <c:noMultiLvlLbl val="0"/>
      </c:catAx>
      <c:valAx>
        <c:axId val="14290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29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5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27/03/2017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 </a:t>
            </a:r>
            <a:r>
              <a:rPr lang="es-PE" sz="2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27/03/2017 (12:00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3" y="711957"/>
            <a:ext cx="3936494" cy="5441083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16" y="741741"/>
            <a:ext cx="3887342" cy="53693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2105" y="10942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8647" y="71296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lecha curvada hacia la derecha 26"/>
          <p:cNvSpPr/>
          <p:nvPr/>
        </p:nvSpPr>
        <p:spPr>
          <a:xfrm rot="14374644" flipH="1">
            <a:off x="5726117" y="3319472"/>
            <a:ext cx="227318" cy="465436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122892" y="3666104"/>
            <a:ext cx="6864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ANCASH</a:t>
            </a:r>
          </a:p>
          <a:p>
            <a:pPr algn="ctr"/>
            <a:r>
              <a:rPr lang="es-PE" sz="500" b="1" dirty="0"/>
              <a:t>BOLOGNESI</a:t>
            </a:r>
          </a:p>
          <a:p>
            <a:pPr algn="ctr"/>
            <a:r>
              <a:rPr lang="es-PE" sz="500" b="1" dirty="0"/>
              <a:t>COLQUIOC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echa curvada hacia la derecha 27"/>
          <p:cNvSpPr/>
          <p:nvPr/>
        </p:nvSpPr>
        <p:spPr>
          <a:xfrm rot="21422312" flipH="1">
            <a:off x="5406221" y="1695111"/>
            <a:ext cx="301140" cy="713771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101288" y="1268416"/>
            <a:ext cx="686491" cy="5497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PIURA</a:t>
            </a:r>
          </a:p>
          <a:p>
            <a:pPr algn="ctr"/>
            <a:r>
              <a:rPr lang="es-PE" sz="500" b="1" dirty="0"/>
              <a:t>HUANCABAMBA</a:t>
            </a:r>
          </a:p>
          <a:p>
            <a:pPr algn="ctr"/>
            <a:r>
              <a:rPr lang="es-PE" sz="500" b="1" dirty="0"/>
              <a:t>EL CARMEN DE LA FRONTERA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14374644" flipH="1">
            <a:off x="6526283" y="4536952"/>
            <a:ext cx="227318" cy="670411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864772" y="5107718"/>
            <a:ext cx="6864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AYACUCHO</a:t>
            </a:r>
          </a:p>
          <a:p>
            <a:pPr algn="ctr"/>
            <a:r>
              <a:rPr lang="es-PE" sz="500" b="1" dirty="0"/>
              <a:t>SUCRE</a:t>
            </a:r>
          </a:p>
          <a:p>
            <a:pPr algn="ctr"/>
            <a:r>
              <a:rPr lang="es-PE" sz="500" b="1" dirty="0"/>
              <a:t>HUACAÑA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 curvada hacia la derecha 17"/>
          <p:cNvSpPr/>
          <p:nvPr/>
        </p:nvSpPr>
        <p:spPr>
          <a:xfrm rot="14374644" flipH="1">
            <a:off x="670075" y="2420848"/>
            <a:ext cx="301140" cy="562138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-2" y="2581667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LAMBAYEQUE</a:t>
            </a:r>
          </a:p>
          <a:p>
            <a:pPr algn="ctr"/>
            <a:r>
              <a:rPr lang="es-PE" sz="500" b="1" dirty="0"/>
              <a:t>LAMBAYEQUE</a:t>
            </a:r>
          </a:p>
          <a:p>
            <a:pPr algn="ctr"/>
            <a:r>
              <a:rPr lang="es-PE" sz="500" b="1" dirty="0"/>
              <a:t>OLMOS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 rot="15407558" flipH="1">
            <a:off x="577856" y="2007541"/>
            <a:ext cx="205013" cy="489021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1" y="1876676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PIURA</a:t>
            </a:r>
          </a:p>
          <a:p>
            <a:pPr algn="ctr"/>
            <a:r>
              <a:rPr lang="es-PE" sz="500" b="1" dirty="0"/>
              <a:t>SULLANA</a:t>
            </a:r>
          </a:p>
          <a:p>
            <a:pPr algn="ctr"/>
            <a:r>
              <a:rPr lang="es-PE" sz="500" b="1" dirty="0"/>
              <a:t>LANCONES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lecha curvada hacia la derecha 19"/>
          <p:cNvSpPr/>
          <p:nvPr/>
        </p:nvSpPr>
        <p:spPr>
          <a:xfrm rot="14374644" flipH="1">
            <a:off x="1031305" y="2934419"/>
            <a:ext cx="227318" cy="465436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87395" y="3231293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LA LIBERTAD</a:t>
            </a:r>
          </a:p>
          <a:p>
            <a:pPr algn="ctr"/>
            <a:r>
              <a:rPr lang="es-PE" sz="500" b="1" dirty="0"/>
              <a:t>ASCOPE</a:t>
            </a:r>
          </a:p>
          <a:p>
            <a:pPr algn="ctr"/>
            <a:r>
              <a:rPr lang="es-PE" sz="500" b="1" dirty="0"/>
              <a:t>CHOCOPE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echa curvada hacia la derecha 20"/>
          <p:cNvSpPr/>
          <p:nvPr/>
        </p:nvSpPr>
        <p:spPr>
          <a:xfrm rot="14374644" flipH="1">
            <a:off x="1463881" y="3775283"/>
            <a:ext cx="227318" cy="465436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0645" y="4056534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CAJATAMBO</a:t>
            </a:r>
          </a:p>
          <a:p>
            <a:pPr algn="ctr"/>
            <a:r>
              <a:rPr lang="es-PE" sz="500" b="1" dirty="0" smtClean="0"/>
              <a:t>MANAS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lecha curvada hacia la derecha 21"/>
          <p:cNvSpPr/>
          <p:nvPr/>
        </p:nvSpPr>
        <p:spPr>
          <a:xfrm rot="13593048" flipH="1">
            <a:off x="1918580" y="4266705"/>
            <a:ext cx="236723" cy="778447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42827" y="4984838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HUANCAVELICA</a:t>
            </a:r>
          </a:p>
          <a:p>
            <a:pPr algn="ctr"/>
            <a:r>
              <a:rPr lang="es-PE" sz="500" b="1" dirty="0"/>
              <a:t>CASTROVIRREYNA</a:t>
            </a:r>
          </a:p>
          <a:p>
            <a:pPr algn="ctr"/>
            <a:r>
              <a:rPr lang="es-PE" sz="500" b="1" dirty="0"/>
              <a:t>CASTROVIRREYNA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cha curvada hacia la derecha 6"/>
          <p:cNvSpPr/>
          <p:nvPr/>
        </p:nvSpPr>
        <p:spPr>
          <a:xfrm rot="6566063">
            <a:off x="1763255" y="2098793"/>
            <a:ext cx="282979" cy="1480002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89264" y="2738109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CAJAMARCA</a:t>
            </a:r>
          </a:p>
          <a:p>
            <a:pPr algn="ctr"/>
            <a:r>
              <a:rPr lang="es-PE" sz="500" b="1" dirty="0"/>
              <a:t>SANTA CRUZ</a:t>
            </a:r>
          </a:p>
          <a:p>
            <a:pPr algn="ctr"/>
            <a:r>
              <a:rPr lang="es-PE" sz="500" b="1" dirty="0"/>
              <a:t>CATACHE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24" grpId="0" animBg="1"/>
      <p:bldP spid="18" grpId="0" animBg="1"/>
      <p:bldP spid="17" grpId="0" animBg="1"/>
      <p:bldP spid="19" grpId="0" animBg="1"/>
      <p:bldP spid="15" grpId="0" animBg="1"/>
      <p:bldP spid="20" grpId="0" animBg="1"/>
      <p:bldP spid="13" grpId="0" animBg="1"/>
      <p:bldP spid="21" grpId="0" animBg="1"/>
      <p:bldP spid="8" grpId="0" animBg="1"/>
      <p:bldP spid="22" grpId="0" animBg="1"/>
      <p:bldP spid="14" grpId="0" animBg="1"/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7567" y="0"/>
            <a:ext cx="227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DISTRITOS EXPUESTOS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7795402" y="2960591"/>
            <a:ext cx="11728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500" dirty="0" smtClean="0"/>
              <a:t>569 Distritos</a:t>
            </a:r>
            <a:endParaRPr lang="es-PE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844" b="-1"/>
          <a:stretch/>
        </p:blipFill>
        <p:spPr>
          <a:xfrm>
            <a:off x="337125" y="824625"/>
            <a:ext cx="7458277" cy="45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24403" y="76506"/>
            <a:ext cx="498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DISTRITOS EXPUESTOS A MOVIMIENTOS EN MASA</a:t>
            </a: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03" y="445837"/>
            <a:ext cx="5032628" cy="63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7567" y="0"/>
            <a:ext cx="227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DISTRITOS EXPUESTOS</a:t>
            </a: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7638331" y="2594403"/>
            <a:ext cx="1172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500" dirty="0" smtClean="0"/>
              <a:t>425 Distritos</a:t>
            </a:r>
            <a:endParaRPr lang="es-PE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361542"/>
              </p:ext>
            </p:extLst>
          </p:nvPr>
        </p:nvGraphicFramePr>
        <p:xfrm>
          <a:off x="490035" y="822224"/>
          <a:ext cx="6992353" cy="466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20523" y="90568"/>
            <a:ext cx="418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DISTRITOS EXPUESTOS </a:t>
            </a:r>
            <a:r>
              <a:rPr lang="es-PE" b="1" dirty="0"/>
              <a:t>POR </a:t>
            </a:r>
            <a:r>
              <a:rPr lang="es-PE" b="1" dirty="0" smtClean="0"/>
              <a:t>INUNDACIÓN</a:t>
            </a:r>
            <a:endParaRPr lang="es-PE" b="1" dirty="0"/>
          </a:p>
          <a:p>
            <a:endParaRPr lang="es-PE" b="1" u="sng" dirty="0"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1" y="499458"/>
            <a:ext cx="7081894" cy="60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17572</TotalTime>
  <Words>148</Words>
  <Application>Microsoft Office PowerPoint</Application>
  <PresentationFormat>Presentación en pantalla (4:3)</PresentationFormat>
  <Paragraphs>59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525</cp:revision>
  <cp:lastPrinted>2017-03-24T22:30:22Z</cp:lastPrinted>
  <dcterms:created xsi:type="dcterms:W3CDTF">2016-01-13T16:13:53Z</dcterms:created>
  <dcterms:modified xsi:type="dcterms:W3CDTF">2017-03-27T22:39:39Z</dcterms:modified>
</cp:coreProperties>
</file>