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70" r:id="rId2"/>
    <p:sldId id="342" r:id="rId3"/>
    <p:sldId id="259" r:id="rId4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69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39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28/03/2017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8857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28/03/2017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28/03/2017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28/03/2017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28/03/2017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38543" y="3067983"/>
            <a:ext cx="758439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32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COMPARATIVO ESCENARIO DE </a:t>
            </a:r>
            <a:r>
              <a:rPr lang="es-PE" sz="32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  <a:endParaRPr lang="es-PE" sz="32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(PRONÓSTICO DE PRECIPITACIONES </a:t>
            </a:r>
            <a:r>
              <a:rPr lang="es-PE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27/03/2017 </a:t>
            </a:r>
            <a:r>
              <a:rPr lang="es-PE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(12:00 HORAS)</a:t>
            </a:r>
            <a:endParaRPr lang="es-PE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681" y="483160"/>
            <a:ext cx="4227579" cy="5976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719" y="481690"/>
            <a:ext cx="4227579" cy="5976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43698" y="215875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cap="small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cap="small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</a:p>
          <a:p>
            <a:pPr algn="ctr"/>
            <a:r>
              <a:rPr lang="es-PE" sz="1100" b="1" cap="small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cap="small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Lluvias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992947" y="212569"/>
            <a:ext cx="27612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cap="small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cap="small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sz="1100" b="1" cap="small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</a:t>
            </a:r>
            <a:r>
              <a:rPr lang="es-PE" sz="1100" b="1" cap="small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</a:t>
            </a:r>
            <a:r>
              <a:rPr lang="es-PE" sz="1100" b="1" cap="small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cap="small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Lluvias</a:t>
            </a:r>
            <a:endParaRPr lang="es-PE" sz="1100" b="1" cap="small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Flecha curvada hacia la derecha 28"/>
          <p:cNvSpPr/>
          <p:nvPr/>
        </p:nvSpPr>
        <p:spPr>
          <a:xfrm rot="14374644" flipH="1">
            <a:off x="6353351" y="3866347"/>
            <a:ext cx="330012" cy="1198698"/>
          </a:xfrm>
          <a:prstGeom prst="curvedRightArrow">
            <a:avLst>
              <a:gd name="adj1" fmla="val 14162"/>
              <a:gd name="adj2" fmla="val 52500"/>
              <a:gd name="adj3" fmla="val 23607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5783247" y="4662791"/>
            <a:ext cx="631841" cy="4728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/>
              <a:t>AYACUCHO</a:t>
            </a:r>
          </a:p>
          <a:p>
            <a:pPr algn="ctr"/>
            <a:r>
              <a:rPr lang="es-PE" sz="500" b="1" dirty="0" smtClean="0"/>
              <a:t>HUANTA</a:t>
            </a:r>
            <a:endParaRPr lang="es-PE" sz="500" b="1" dirty="0"/>
          </a:p>
          <a:p>
            <a:pPr algn="ctr"/>
            <a:r>
              <a:rPr lang="es-PE" sz="500" b="1" dirty="0" smtClean="0"/>
              <a:t>AYAHUANCO</a:t>
            </a:r>
            <a:endParaRPr lang="es-PE" sz="500" b="1" dirty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DESLIZAMIENTOS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lecha curvada hacia la derecha 18"/>
          <p:cNvSpPr/>
          <p:nvPr/>
        </p:nvSpPr>
        <p:spPr>
          <a:xfrm rot="17377913" flipH="1">
            <a:off x="619516" y="1960086"/>
            <a:ext cx="275653" cy="609721"/>
          </a:xfrm>
          <a:prstGeom prst="curvedRightArrow">
            <a:avLst>
              <a:gd name="adj1" fmla="val 14162"/>
              <a:gd name="adj2" fmla="val 52500"/>
              <a:gd name="adj3" fmla="val 23607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-3466" y="1918529"/>
            <a:ext cx="645266" cy="4728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/>
              <a:t>PIURA</a:t>
            </a:r>
          </a:p>
          <a:p>
            <a:pPr algn="ctr"/>
            <a:r>
              <a:rPr lang="es-PE" sz="500" b="1" dirty="0" smtClean="0"/>
              <a:t>PIURA</a:t>
            </a:r>
          </a:p>
          <a:p>
            <a:pPr algn="ctr"/>
            <a:r>
              <a:rPr lang="es-PE" sz="500" b="1" dirty="0" smtClean="0"/>
              <a:t>CURA MORI</a:t>
            </a:r>
            <a:endParaRPr lang="es-PE" sz="500" b="1" dirty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  <a:endParaRPr lang="es-PE" sz="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27/03/2017 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(MTC)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lecha curvada hacia la derecha 6"/>
          <p:cNvSpPr/>
          <p:nvPr/>
        </p:nvSpPr>
        <p:spPr>
          <a:xfrm rot="6566063">
            <a:off x="1838430" y="2104805"/>
            <a:ext cx="282979" cy="1480002"/>
          </a:xfrm>
          <a:prstGeom prst="curvedRightArrow">
            <a:avLst>
              <a:gd name="adj1" fmla="val 27563"/>
              <a:gd name="adj2" fmla="val 89786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389264" y="2738109"/>
            <a:ext cx="887336" cy="51897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/>
              <a:t>CAJAMARCA</a:t>
            </a:r>
          </a:p>
          <a:p>
            <a:pPr algn="ctr"/>
            <a:r>
              <a:rPr lang="es-PE" sz="500" b="1" dirty="0" smtClean="0"/>
              <a:t>CHOTA/SAN MARCOS</a:t>
            </a:r>
            <a:endParaRPr lang="es-PE" sz="800" dirty="0"/>
          </a:p>
          <a:p>
            <a:pPr algn="ctr"/>
            <a:r>
              <a:rPr lang="es-PE" sz="400" b="1" dirty="0" smtClean="0"/>
              <a:t>PACCHA, CHOTA,TOCMOCHE, MIRACOSTA Y JUAN DE DIOS</a:t>
            </a:r>
            <a:endParaRPr lang="es-PE" sz="800" b="1" dirty="0"/>
          </a:p>
          <a:p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</a:t>
            </a:r>
            <a:endParaRPr lang="es-PE" sz="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Flecha curvada hacia la derecha 29"/>
          <p:cNvSpPr/>
          <p:nvPr/>
        </p:nvSpPr>
        <p:spPr>
          <a:xfrm rot="14751856" flipH="1">
            <a:off x="6336510" y="3540261"/>
            <a:ext cx="294093" cy="954962"/>
          </a:xfrm>
          <a:prstGeom prst="curvedRightArrow">
            <a:avLst>
              <a:gd name="adj1" fmla="val 14162"/>
              <a:gd name="adj2" fmla="val 52500"/>
              <a:gd name="adj3" fmla="val 23607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5627098" y="4133601"/>
            <a:ext cx="560150" cy="47242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JUNÍN</a:t>
            </a:r>
          </a:p>
          <a:p>
            <a:pPr algn="ctr"/>
            <a:r>
              <a:rPr lang="es-PE" sz="500" b="1" dirty="0" smtClean="0"/>
              <a:t>SATIPO</a:t>
            </a:r>
            <a:endParaRPr lang="es-PE" sz="500" b="1" dirty="0"/>
          </a:p>
          <a:p>
            <a:pPr algn="ctr"/>
            <a:r>
              <a:rPr lang="es-PE" sz="500" b="1" dirty="0" smtClean="0"/>
              <a:t>RÍO TAMBO</a:t>
            </a:r>
            <a:endParaRPr lang="es-PE" sz="500" b="1" dirty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HUAYCO</a:t>
            </a:r>
            <a:endParaRPr lang="es-PE" sz="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Flecha curvada hacia la derecha 31"/>
          <p:cNvSpPr/>
          <p:nvPr/>
        </p:nvSpPr>
        <p:spPr>
          <a:xfrm rot="13593048" flipH="1">
            <a:off x="2709076" y="4641602"/>
            <a:ext cx="236723" cy="778447"/>
          </a:xfrm>
          <a:prstGeom prst="curvedRightArrow">
            <a:avLst>
              <a:gd name="adj1" fmla="val 14162"/>
              <a:gd name="adj2" fmla="val 52500"/>
              <a:gd name="adj3" fmla="val 23607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2252291" y="5348435"/>
            <a:ext cx="686491" cy="4728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AYACUCHO</a:t>
            </a:r>
            <a:endParaRPr lang="es-PE" sz="500" b="1" dirty="0"/>
          </a:p>
          <a:p>
            <a:pPr algn="ctr"/>
            <a:r>
              <a:rPr lang="es-PE" sz="500" b="1" dirty="0" smtClean="0"/>
              <a:t>CHUMBIVILCAS</a:t>
            </a:r>
            <a:endParaRPr lang="es-PE" sz="500" b="1" dirty="0"/>
          </a:p>
          <a:p>
            <a:pPr algn="ctr"/>
            <a:r>
              <a:rPr lang="es-PE" sz="500" b="1" dirty="0" smtClean="0"/>
              <a:t>SANTO TOMAS</a:t>
            </a:r>
            <a:endParaRPr lang="es-PE" sz="500" b="1" dirty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  <a:endParaRPr lang="es-PE" sz="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27/03/2017 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(MTC)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Flecha curvada hacia la derecha 33"/>
          <p:cNvSpPr/>
          <p:nvPr/>
        </p:nvSpPr>
        <p:spPr>
          <a:xfrm flipH="1">
            <a:off x="1820782" y="1417062"/>
            <a:ext cx="227318" cy="657444"/>
          </a:xfrm>
          <a:prstGeom prst="curvedRightArrow">
            <a:avLst>
              <a:gd name="adj1" fmla="val 14162"/>
              <a:gd name="adj2" fmla="val 52500"/>
              <a:gd name="adj3" fmla="val 23607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1198239" y="1034002"/>
            <a:ext cx="686491" cy="4728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AMAZONAS</a:t>
            </a:r>
            <a:endParaRPr lang="es-PE" sz="500" b="1" dirty="0"/>
          </a:p>
          <a:p>
            <a:pPr algn="ctr"/>
            <a:r>
              <a:rPr lang="es-PE" sz="500" b="1" dirty="0" smtClean="0"/>
              <a:t>CONDORCANQUI</a:t>
            </a:r>
          </a:p>
          <a:p>
            <a:pPr algn="ctr"/>
            <a:r>
              <a:rPr lang="es-PE" sz="500" b="1" dirty="0" smtClean="0"/>
              <a:t>EL CENEPA</a:t>
            </a:r>
            <a:endParaRPr lang="es-PE" sz="500" b="1" dirty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  <a:endParaRPr lang="es-PE" sz="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748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4" grpId="0" animBg="1"/>
      <p:bldP spid="19" grpId="0" animBg="1"/>
      <p:bldP spid="15" grpId="0" animBg="1"/>
      <p:bldP spid="7" grpId="0" animBg="1"/>
      <p:bldP spid="16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17793</TotalTime>
  <Words>90</Words>
  <Application>Microsoft Office PowerPoint</Application>
  <PresentationFormat>Presentación en pantalla (4:3)</PresentationFormat>
  <Paragraphs>38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537</cp:revision>
  <cp:lastPrinted>2017-03-24T22:30:22Z</cp:lastPrinted>
  <dcterms:created xsi:type="dcterms:W3CDTF">2016-01-13T16:13:53Z</dcterms:created>
  <dcterms:modified xsi:type="dcterms:W3CDTF">2017-03-28T15:41:03Z</dcterms:modified>
</cp:coreProperties>
</file>