
<file path=[Content_Types].xml><?xml version="1.0" encoding="utf-8"?>
<Types xmlns="http://schemas.openxmlformats.org/package/2006/content-types">
  <Default Extension="tmp" ContentType="image/png"/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0" r:id="rId2"/>
    <p:sldId id="342" r:id="rId3"/>
    <p:sldId id="343" r:id="rId4"/>
    <p:sldId id="345" r:id="rId5"/>
    <p:sldId id="344" r:id="rId6"/>
    <p:sldId id="339" r:id="rId7"/>
    <p:sldId id="347" r:id="rId8"/>
    <p:sldId id="346" r:id="rId9"/>
    <p:sldId id="348" r:id="rId10"/>
    <p:sldId id="349" r:id="rId11"/>
    <p:sldId id="259" r:id="rId12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89413" autoAdjust="0"/>
  </p:normalViewPr>
  <p:slideViewPr>
    <p:cSldViewPr snapToGrid="0">
      <p:cViewPr>
        <p:scale>
          <a:sx n="110" d="100"/>
          <a:sy n="110" d="100"/>
        </p:scale>
        <p:origin x="191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30_03_2017\ESCENARIO%2030.03_12HRS\TABLAS\CPoblados_mmas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ZONAS DE EXPOSICIÓN POR MOVIMIENTO EN MASA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Hoja1!$G$3</c:f>
              <c:strCache>
                <c:ptCount val="1"/>
                <c:pt idx="0">
                  <c:v>DISTRITO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Hoja1!$E$4:$E$25</c15:sqref>
                  </c15:fullRef>
                </c:ext>
              </c:extLst>
              <c:f>Hoja1!$E$4:$E$24</c:f>
              <c:strCache>
                <c:ptCount val="21"/>
                <c:pt idx="0">
                  <c:v>ANCASH</c:v>
                </c:pt>
                <c:pt idx="1">
                  <c:v>APURIMAC</c:v>
                </c:pt>
                <c:pt idx="2">
                  <c:v>AREQUIPA</c:v>
                </c:pt>
                <c:pt idx="3">
                  <c:v>AYACUCHO</c:v>
                </c:pt>
                <c:pt idx="4">
                  <c:v>CAJAMARCA</c:v>
                </c:pt>
                <c:pt idx="5">
                  <c:v>CUSCO</c:v>
                </c:pt>
                <c:pt idx="6">
                  <c:v>HUANCAVELICA</c:v>
                </c:pt>
                <c:pt idx="7">
                  <c:v>HUANUCO</c:v>
                </c:pt>
                <c:pt idx="8">
                  <c:v>ICA</c:v>
                </c:pt>
                <c:pt idx="9">
                  <c:v>JUNIN</c:v>
                </c:pt>
                <c:pt idx="10">
                  <c:v>LA LIBERTAD</c:v>
                </c:pt>
                <c:pt idx="11">
                  <c:v>LAMBAYEQUE</c:v>
                </c:pt>
                <c:pt idx="12">
                  <c:v>LIMA</c:v>
                </c:pt>
                <c:pt idx="13">
                  <c:v>MOQUEGUA</c:v>
                </c:pt>
                <c:pt idx="14">
                  <c:v>PASCO</c:v>
                </c:pt>
                <c:pt idx="15">
                  <c:v>PIURA</c:v>
                </c:pt>
                <c:pt idx="16">
                  <c:v>PUNO</c:v>
                </c:pt>
                <c:pt idx="17">
                  <c:v>SAN MARTIN</c:v>
                </c:pt>
                <c:pt idx="18">
                  <c:v>TACNA</c:v>
                </c:pt>
                <c:pt idx="19">
                  <c:v>TUMBES</c:v>
                </c:pt>
                <c:pt idx="20">
                  <c:v>UCAYALI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Hoja1!$G$4:$G$25</c15:sqref>
                  </c15:fullRef>
                </c:ext>
              </c:extLst>
              <c:f>Hoja1!$G$4:$G$24</c:f>
              <c:numCache>
                <c:formatCode>General</c:formatCode>
                <c:ptCount val="21"/>
                <c:pt idx="0">
                  <c:v>22</c:v>
                </c:pt>
                <c:pt idx="1">
                  <c:v>6</c:v>
                </c:pt>
                <c:pt idx="2">
                  <c:v>43</c:v>
                </c:pt>
                <c:pt idx="3">
                  <c:v>29</c:v>
                </c:pt>
                <c:pt idx="4">
                  <c:v>15</c:v>
                </c:pt>
                <c:pt idx="5">
                  <c:v>19</c:v>
                </c:pt>
                <c:pt idx="6">
                  <c:v>10</c:v>
                </c:pt>
                <c:pt idx="7">
                  <c:v>17</c:v>
                </c:pt>
                <c:pt idx="8">
                  <c:v>33</c:v>
                </c:pt>
                <c:pt idx="9">
                  <c:v>22</c:v>
                </c:pt>
                <c:pt idx="10">
                  <c:v>29</c:v>
                </c:pt>
                <c:pt idx="11">
                  <c:v>36</c:v>
                </c:pt>
                <c:pt idx="12">
                  <c:v>34</c:v>
                </c:pt>
                <c:pt idx="13">
                  <c:v>3</c:v>
                </c:pt>
                <c:pt idx="14">
                  <c:v>15</c:v>
                </c:pt>
                <c:pt idx="15">
                  <c:v>45</c:v>
                </c:pt>
                <c:pt idx="16">
                  <c:v>23</c:v>
                </c:pt>
                <c:pt idx="17">
                  <c:v>3</c:v>
                </c:pt>
                <c:pt idx="18">
                  <c:v>9</c:v>
                </c:pt>
                <c:pt idx="19">
                  <c:v>10</c:v>
                </c:pt>
                <c:pt idx="20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1082288"/>
        <c:axId val="361081728"/>
        <c:axId val="0"/>
      </c:bar3DChart>
      <c:catAx>
        <c:axId val="361082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61081728"/>
        <c:crosses val="autoZero"/>
        <c:auto val="1"/>
        <c:lblAlgn val="ctr"/>
        <c:lblOffset val="100"/>
        <c:noMultiLvlLbl val="0"/>
      </c:catAx>
      <c:valAx>
        <c:axId val="361081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6108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ZONAS DE EXPOSICIÓN POR INUNDACION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[CPoblados_inunacion.xlsx]Hoja1!$E$3:$E$25</c:f>
              <c:strCache>
                <c:ptCount val="22"/>
                <c:pt idx="0">
                  <c:v>AMAZONAS</c:v>
                </c:pt>
                <c:pt idx="1">
                  <c:v>ANCASH</c:v>
                </c:pt>
                <c:pt idx="2">
                  <c:v>APURIMAC</c:v>
                </c:pt>
                <c:pt idx="3">
                  <c:v>AREQUIPA</c:v>
                </c:pt>
                <c:pt idx="4">
                  <c:v>AYACUCHO</c:v>
                </c:pt>
                <c:pt idx="5">
                  <c:v>CAJAMARCA</c:v>
                </c:pt>
                <c:pt idx="6">
                  <c:v>CUSCO</c:v>
                </c:pt>
                <c:pt idx="7">
                  <c:v>HUANCAVELICA</c:v>
                </c:pt>
                <c:pt idx="8">
                  <c:v>HUANUCO</c:v>
                </c:pt>
                <c:pt idx="9">
                  <c:v>ICA</c:v>
                </c:pt>
                <c:pt idx="10">
                  <c:v>JUNIN</c:v>
                </c:pt>
                <c:pt idx="11">
                  <c:v>LA LIBERTAD</c:v>
                </c:pt>
                <c:pt idx="12">
                  <c:v>LAMBAYEQUE</c:v>
                </c:pt>
                <c:pt idx="13">
                  <c:v>LIMA</c:v>
                </c:pt>
                <c:pt idx="14">
                  <c:v>MOQUEGUA</c:v>
                </c:pt>
                <c:pt idx="15">
                  <c:v>PASCO</c:v>
                </c:pt>
                <c:pt idx="16">
                  <c:v>PIURA</c:v>
                </c:pt>
                <c:pt idx="17">
                  <c:v>PUNO</c:v>
                </c:pt>
                <c:pt idx="18">
                  <c:v>SAN MARTIN</c:v>
                </c:pt>
                <c:pt idx="19">
                  <c:v>TACNA</c:v>
                </c:pt>
                <c:pt idx="20">
                  <c:v>TUMBES</c:v>
                </c:pt>
                <c:pt idx="21">
                  <c:v>UCAYALI</c:v>
                </c:pt>
              </c:strCache>
              <c:extLst/>
            </c:strRef>
          </c:cat>
          <c:val>
            <c:numRef>
              <c:f>[CPoblados_inunacion.xlsx]Hoja1!$G$3:$G$25</c:f>
              <c:numCache>
                <c:formatCode>General</c:formatCode>
                <c:ptCount val="22"/>
                <c:pt idx="0">
                  <c:v>15</c:v>
                </c:pt>
                <c:pt idx="1">
                  <c:v>152</c:v>
                </c:pt>
                <c:pt idx="2">
                  <c:v>25</c:v>
                </c:pt>
                <c:pt idx="3">
                  <c:v>51</c:v>
                </c:pt>
                <c:pt idx="4">
                  <c:v>68</c:v>
                </c:pt>
                <c:pt idx="5">
                  <c:v>118</c:v>
                </c:pt>
                <c:pt idx="6">
                  <c:v>30</c:v>
                </c:pt>
                <c:pt idx="7">
                  <c:v>51</c:v>
                </c:pt>
                <c:pt idx="8">
                  <c:v>72</c:v>
                </c:pt>
                <c:pt idx="9">
                  <c:v>8</c:v>
                </c:pt>
                <c:pt idx="10">
                  <c:v>59</c:v>
                </c:pt>
                <c:pt idx="11">
                  <c:v>59</c:v>
                </c:pt>
                <c:pt idx="12">
                  <c:v>9</c:v>
                </c:pt>
                <c:pt idx="13">
                  <c:v>94</c:v>
                </c:pt>
                <c:pt idx="14">
                  <c:v>15</c:v>
                </c:pt>
                <c:pt idx="15">
                  <c:v>27</c:v>
                </c:pt>
                <c:pt idx="16">
                  <c:v>41</c:v>
                </c:pt>
                <c:pt idx="17">
                  <c:v>40</c:v>
                </c:pt>
                <c:pt idx="18">
                  <c:v>4</c:v>
                </c:pt>
                <c:pt idx="19">
                  <c:v>17</c:v>
                </c:pt>
                <c:pt idx="20">
                  <c:v>11</c:v>
                </c:pt>
                <c:pt idx="21">
                  <c:v>4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5758976"/>
        <c:axId val="355759536"/>
        <c:axId val="0"/>
      </c:bar3DChart>
      <c:catAx>
        <c:axId val="35575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55759536"/>
        <c:crosses val="autoZero"/>
        <c:auto val="1"/>
        <c:lblAlgn val="ctr"/>
        <c:lblOffset val="100"/>
        <c:noMultiLvlLbl val="0"/>
      </c:catAx>
      <c:valAx>
        <c:axId val="355759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5575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90B2E-9D29-4355-81C1-BEE60E0C069F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85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10747" y="3243509"/>
            <a:ext cx="8233228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8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</a:t>
            </a:r>
            <a:r>
              <a:rPr lang="es-PE" sz="8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endParaRPr lang="es-PE" sz="80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55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</a:t>
            </a: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PROBABLES LOCALIDADES AFECTADAS</a:t>
            </a:r>
          </a:p>
          <a:p>
            <a:r>
              <a:rPr lang="es-PE" sz="8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8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55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30/03/2017 </a:t>
            </a:r>
            <a:r>
              <a:rPr lang="es-PE" sz="55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(12:00 HORAS)</a:t>
            </a: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81069" y="1164188"/>
            <a:ext cx="8951835" cy="5091333"/>
            <a:chOff x="345989" y="1530693"/>
            <a:chExt cx="8379894" cy="4245517"/>
          </a:xfrm>
        </p:grpSpPr>
        <p:pic>
          <p:nvPicPr>
            <p:cNvPr id="2" name="Imagen 1" descr="Recorte de pantalla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89" y="1530693"/>
              <a:ext cx="8379894" cy="4245517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406358" y="4713752"/>
              <a:ext cx="104708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/>
                <a:t>Área: 2,560 Has</a:t>
              </a:r>
            </a:p>
            <a:p>
              <a:r>
                <a:rPr lang="es-PE" sz="1050" dirty="0"/>
                <a:t>Población: 387</a:t>
              </a:r>
            </a:p>
            <a:p>
              <a:r>
                <a:rPr lang="es-PE" sz="1050" dirty="0"/>
                <a:t>Viviendas</a:t>
              </a:r>
              <a:r>
                <a:rPr lang="es-PE" sz="1050"/>
                <a:t>: 130</a:t>
              </a:r>
              <a:endParaRPr lang="es-PE" sz="1050" dirty="0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2269262" y="517857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err="1" smtClean="0"/>
              <a:t>Jequetepeque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8417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2" y="669262"/>
            <a:ext cx="4003594" cy="5680962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2" y="669262"/>
            <a:ext cx="4019498" cy="567172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2105" y="109423"/>
            <a:ext cx="351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061907" y="69098"/>
            <a:ext cx="27612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</a:t>
            </a:r>
          </a:p>
          <a:p>
            <a:pPr algn="ctr"/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lecha curvada hacia la derecha 23"/>
          <p:cNvSpPr/>
          <p:nvPr/>
        </p:nvSpPr>
        <p:spPr>
          <a:xfrm rot="11831194">
            <a:off x="4942483" y="2265719"/>
            <a:ext cx="357125" cy="1644995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650822" y="3505125"/>
            <a:ext cx="1035926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MTC</a:t>
            </a:r>
          </a:p>
          <a:p>
            <a:pPr algn="ctr"/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Interrupción de Vía</a:t>
            </a:r>
          </a:p>
          <a:p>
            <a:pPr algn="ctr"/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Tramo Piura-Tumbes</a:t>
            </a:r>
          </a:p>
          <a:p>
            <a:pPr algn="ctr"/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Sector: Cura-</a:t>
            </a:r>
            <a:r>
              <a:rPr lang="es-PE" sz="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Mori</a:t>
            </a:r>
            <a:endParaRPr lang="es-PE" sz="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4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75882" y="5966691"/>
            <a:ext cx="11854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434 Distritos</a:t>
            </a:r>
            <a:endParaRPr lang="es-PE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252851"/>
              </p:ext>
            </p:extLst>
          </p:nvPr>
        </p:nvGraphicFramePr>
        <p:xfrm>
          <a:off x="649224" y="640080"/>
          <a:ext cx="74980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5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24403" y="76506"/>
            <a:ext cx="498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DISTRITOS EXPUESTOS A MOVIMIENTOS EN MASA</a:t>
            </a: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" y="542596"/>
            <a:ext cx="6934608" cy="56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40035" y="5974299"/>
            <a:ext cx="152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970 </a:t>
            </a:r>
            <a:r>
              <a:rPr lang="es-PE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Distritos</a:t>
            </a:r>
            <a:endParaRPr lang="es-PE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9026178"/>
              </p:ext>
            </p:extLst>
          </p:nvPr>
        </p:nvGraphicFramePr>
        <p:xfrm>
          <a:off x="903350" y="568356"/>
          <a:ext cx="7317106" cy="5128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1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20523" y="90568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DISTRITOS EXPUESTOS </a:t>
            </a:r>
            <a:r>
              <a:rPr lang="es-PE" b="1" dirty="0"/>
              <a:t>POR </a:t>
            </a:r>
            <a:r>
              <a:rPr lang="es-PE" b="1" dirty="0" smtClean="0"/>
              <a:t>INUNDACIÓN</a:t>
            </a:r>
            <a:endParaRPr lang="es-PE" b="1" dirty="0"/>
          </a:p>
          <a:p>
            <a:endParaRPr lang="es-PE" b="1" u="sng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94" y="561615"/>
            <a:ext cx="6176486" cy="54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72"/>
            <a:ext cx="9125031" cy="48084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4467" y="3429000"/>
            <a:ext cx="162961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Area: 5,346 Has. </a:t>
            </a:r>
          </a:p>
          <a:p>
            <a:r>
              <a:rPr lang="es-PE" sz="1050" dirty="0"/>
              <a:t>Población: 10,638</a:t>
            </a:r>
          </a:p>
          <a:p>
            <a:r>
              <a:rPr lang="es-PE" sz="1050" dirty="0"/>
              <a:t>Viviendas: 2,684</a:t>
            </a:r>
          </a:p>
          <a:p>
            <a:r>
              <a:rPr lang="es-PE" sz="1050" dirty="0"/>
              <a:t>Instituciones educativas: 39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306131" y="365976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smtClean="0"/>
              <a:t>Tumbes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410590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7350" y="1061326"/>
            <a:ext cx="8996829" cy="5211287"/>
            <a:chOff x="668465" y="1232242"/>
            <a:chExt cx="7592028" cy="445341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l="16262" t="9317"/>
            <a:stretch/>
          </p:blipFill>
          <p:spPr>
            <a:xfrm>
              <a:off x="668465" y="1232242"/>
              <a:ext cx="7592028" cy="44534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CuadroTexto 3"/>
            <p:cNvSpPr txBox="1"/>
            <p:nvPr/>
          </p:nvSpPr>
          <p:spPr>
            <a:xfrm>
              <a:off x="746882" y="3141948"/>
              <a:ext cx="1744388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/>
                <a:t>20,000 ha. aprox.</a:t>
              </a:r>
            </a:p>
            <a:p>
              <a:r>
                <a:rPr lang="es-PE" sz="1050" dirty="0"/>
                <a:t>Población: 10,184</a:t>
              </a:r>
            </a:p>
            <a:p>
              <a:r>
                <a:rPr lang="es-PE" sz="1050" dirty="0"/>
                <a:t>Viviendas: 2,543</a:t>
              </a:r>
            </a:p>
            <a:p>
              <a:r>
                <a:rPr lang="es-PE" sz="1050" dirty="0"/>
                <a:t>Establecimientos de Salud: 5</a:t>
              </a:r>
            </a:p>
            <a:p>
              <a:r>
                <a:rPr lang="es-PE" sz="1050" dirty="0"/>
                <a:t>Instituciones educativas: 24</a:t>
              </a: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2247440" y="414995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Chira</a:t>
            </a:r>
          </a:p>
        </p:txBody>
      </p:sp>
      <p:sp>
        <p:nvSpPr>
          <p:cNvPr id="3" name="Llamada rectangular 2"/>
          <p:cNvSpPr/>
          <p:nvPr/>
        </p:nvSpPr>
        <p:spPr>
          <a:xfrm>
            <a:off x="9588381" y="414995"/>
            <a:ext cx="1982625" cy="2464938"/>
          </a:xfrm>
          <a:prstGeom prst="wedgeRectCallout">
            <a:avLst>
              <a:gd name="adj1" fmla="val -53161"/>
              <a:gd name="adj2" fmla="val 91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Estos mapas se cambian conforme los escenarios, solo nivel 4.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33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11095" y="897308"/>
            <a:ext cx="8973083" cy="5341121"/>
            <a:chOff x="932552" y="1427723"/>
            <a:chExt cx="7102751" cy="4327341"/>
          </a:xfrm>
        </p:grpSpPr>
        <p:pic>
          <p:nvPicPr>
            <p:cNvPr id="2" name="Imagen 1" descr="Recorte de pantalla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52" y="1427723"/>
              <a:ext cx="7102751" cy="4327341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979216" y="4309895"/>
              <a:ext cx="1843774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/>
                <a:t>Área: 36,133 Has</a:t>
              </a:r>
            </a:p>
            <a:p>
              <a:r>
                <a:rPr lang="es-PE" sz="1050" dirty="0"/>
                <a:t>Población: 163,788</a:t>
              </a:r>
            </a:p>
            <a:p>
              <a:r>
                <a:rPr lang="es-PE" sz="1050" dirty="0"/>
                <a:t>Viviendas: 37,365</a:t>
              </a:r>
            </a:p>
            <a:p>
              <a:r>
                <a:rPr lang="es-PE" sz="1050" dirty="0"/>
                <a:t>Establecimientos de Salud: 23 </a:t>
              </a:r>
            </a:p>
            <a:p>
              <a:r>
                <a:rPr lang="es-PE" sz="1050" dirty="0"/>
                <a:t>Instituciones educativas: 289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2269262" y="250977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smtClean="0"/>
              <a:t>Piura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4467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19218</TotalTime>
  <Words>186</Words>
  <Application>Microsoft Office PowerPoint</Application>
  <PresentationFormat>Presentación en pantalla (4:3)</PresentationFormat>
  <Paragraphs>47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MODULO21</cp:lastModifiedBy>
  <cp:revision>561</cp:revision>
  <cp:lastPrinted>2017-03-24T22:30:22Z</cp:lastPrinted>
  <dcterms:created xsi:type="dcterms:W3CDTF">2016-01-13T16:13:53Z</dcterms:created>
  <dcterms:modified xsi:type="dcterms:W3CDTF">2017-03-30T22:51:48Z</dcterms:modified>
</cp:coreProperties>
</file>