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0" r:id="rId2"/>
    <p:sldId id="342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7B91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89413" autoAdjust="0"/>
  </p:normalViewPr>
  <p:slideViewPr>
    <p:cSldViewPr snapToGrid="0">
      <p:cViewPr varScale="1">
        <p:scale>
          <a:sx n="104" d="100"/>
          <a:sy n="104" d="100"/>
        </p:scale>
        <p:origin x="20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857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30/03/2017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38364" y="3009921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54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</a:t>
            </a:r>
            <a:r>
              <a:rPr lang="es-PE" sz="54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</a:p>
          <a:p>
            <a:endParaRPr lang="es-PE" sz="54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36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29/03/2017 </a:t>
            </a:r>
            <a:r>
              <a:rPr lang="es-PE" sz="36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(12:00 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02" y="652988"/>
            <a:ext cx="4031465" cy="5688000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2" y="652988"/>
            <a:ext cx="4036375" cy="568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2105" y="10942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78647" y="71296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9537106" y="743484"/>
            <a:ext cx="2451693" cy="3052661"/>
          </a:xfrm>
          <a:prstGeom prst="wedgeEllipseCallout">
            <a:avLst>
              <a:gd name="adj1" fmla="val -52833"/>
              <a:gd name="adj2" fmla="val 77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incluir reportes de emergencias registradas en COEN/RED/compartido</a:t>
            </a:r>
          </a:p>
          <a:p>
            <a:pPr algn="ctr"/>
            <a:r>
              <a:rPr lang="es-PE" dirty="0" smtClean="0"/>
              <a:t>MTC, ANA, INDECI, SECTORES</a:t>
            </a:r>
            <a:endParaRPr lang="es-PE" dirty="0"/>
          </a:p>
        </p:txBody>
      </p:sp>
      <p:sp>
        <p:nvSpPr>
          <p:cNvPr id="24" name="Flecha curvada hacia la derecha 23"/>
          <p:cNvSpPr/>
          <p:nvPr/>
        </p:nvSpPr>
        <p:spPr>
          <a:xfrm rot="11831194">
            <a:off x="5078307" y="1939147"/>
            <a:ext cx="357125" cy="1644995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715394" y="3002400"/>
            <a:ext cx="1035926" cy="5343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600" b="1" dirty="0" smtClean="0"/>
              <a:t>MTC</a:t>
            </a:r>
          </a:p>
          <a:p>
            <a:pPr algn="ctr"/>
            <a:r>
              <a:rPr lang="es-P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Interrupción de Vía</a:t>
            </a:r>
          </a:p>
          <a:p>
            <a:pPr algn="ctr"/>
            <a:r>
              <a:rPr lang="es-P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Tramo Piura-Tumbes</a:t>
            </a:r>
          </a:p>
          <a:p>
            <a:pPr algn="ctr"/>
            <a:r>
              <a:rPr lang="es-PE" sz="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Sector: Cura-</a:t>
            </a:r>
            <a:r>
              <a:rPr lang="es-PE" sz="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</a:t>
            </a:r>
            <a:endParaRPr lang="es-PE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echa curvada hacia la derecha 10"/>
          <p:cNvSpPr/>
          <p:nvPr/>
        </p:nvSpPr>
        <p:spPr>
          <a:xfrm rot="20610888">
            <a:off x="619166" y="1434904"/>
            <a:ext cx="218180" cy="600234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37090" y="1191094"/>
            <a:ext cx="1083495" cy="5959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600" b="1" dirty="0" smtClean="0"/>
              <a:t>TUMBES</a:t>
            </a:r>
          </a:p>
          <a:p>
            <a:pPr algn="ctr"/>
            <a:r>
              <a:rPr lang="es-PE" sz="600" b="1" dirty="0" smtClean="0"/>
              <a:t>ZARUMILLA Y CONTRALMIRANTE VILLAR</a:t>
            </a:r>
          </a:p>
          <a:p>
            <a:pPr algn="ctr"/>
            <a:r>
              <a:rPr lang="es-PE" sz="500" b="1" dirty="0" smtClean="0"/>
              <a:t>Estación El Tigre  - ANA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 INTENSA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echa curvada hacia la derecha 12"/>
          <p:cNvSpPr/>
          <p:nvPr/>
        </p:nvSpPr>
        <p:spPr>
          <a:xfrm rot="953348">
            <a:off x="3598388" y="3504494"/>
            <a:ext cx="321276" cy="1353906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218814" y="3536768"/>
            <a:ext cx="1083495" cy="334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600" b="1" dirty="0" smtClean="0"/>
              <a:t>PUNO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 INTENSA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 curvada hacia la derecha 14"/>
          <p:cNvSpPr/>
          <p:nvPr/>
        </p:nvSpPr>
        <p:spPr>
          <a:xfrm rot="16986485">
            <a:off x="1029439" y="3656805"/>
            <a:ext cx="393199" cy="1386421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72105" y="4005213"/>
            <a:ext cx="783597" cy="4266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600" b="1" dirty="0" smtClean="0"/>
              <a:t>LIMA</a:t>
            </a:r>
          </a:p>
          <a:p>
            <a:pPr algn="ctr"/>
            <a:r>
              <a:rPr lang="es-PE" sz="600" b="1" dirty="0" smtClean="0"/>
              <a:t>CAJATAMBO Y CANTA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4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1" grpId="0" animBg="1"/>
      <p:bldP spid="37" grpId="0" animBg="1"/>
      <p:bldP spid="13" grpId="0" animBg="1"/>
      <p:bldP spid="12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19056</TotalTime>
  <Words>95</Words>
  <Application>Microsoft Office PowerPoint</Application>
  <PresentationFormat>Presentación en pantalla (4:3)</PresentationFormat>
  <Paragraphs>28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MODULO21</cp:lastModifiedBy>
  <cp:revision>553</cp:revision>
  <cp:lastPrinted>2017-03-24T22:30:22Z</cp:lastPrinted>
  <dcterms:created xsi:type="dcterms:W3CDTF">2016-01-13T16:13:53Z</dcterms:created>
  <dcterms:modified xsi:type="dcterms:W3CDTF">2017-03-30T15:03:14Z</dcterms:modified>
</cp:coreProperties>
</file>