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156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072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41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998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193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08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166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22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12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53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58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572D-EF0A-40D3-9C66-A611C03C1D84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F32B-ECD1-4B3C-AFBA-2AF6294AC5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341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262" t="9317"/>
          <a:stretch/>
        </p:blipFill>
        <p:spPr>
          <a:xfrm>
            <a:off x="891286" y="499988"/>
            <a:ext cx="10122704" cy="5937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948951" y="4523372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20,000 ha. </a:t>
            </a:r>
            <a:r>
              <a:rPr lang="es-PE" sz="1400" dirty="0"/>
              <a:t>a</a:t>
            </a:r>
            <a:r>
              <a:rPr lang="es-PE" sz="1400" dirty="0" smtClean="0"/>
              <a:t>prox.</a:t>
            </a:r>
          </a:p>
          <a:p>
            <a:r>
              <a:rPr lang="es-PE" sz="1400" dirty="0" smtClean="0"/>
              <a:t>5 Establecimientos de Salud</a:t>
            </a:r>
          </a:p>
          <a:p>
            <a:r>
              <a:rPr lang="es-PE" sz="1400" dirty="0" smtClean="0"/>
              <a:t>24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765589" y="1223319"/>
            <a:ext cx="25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Chira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239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1329" y="3468929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20,000 ha. </a:t>
            </a:r>
            <a:r>
              <a:rPr lang="es-PE" sz="1400" dirty="0"/>
              <a:t>a</a:t>
            </a:r>
            <a:r>
              <a:rPr lang="es-PE" sz="1400" dirty="0" smtClean="0"/>
              <a:t>prox.</a:t>
            </a:r>
          </a:p>
          <a:p>
            <a:r>
              <a:rPr lang="es-PE" sz="1400" dirty="0" smtClean="0"/>
              <a:t>5 Establecimientos de Salud</a:t>
            </a:r>
          </a:p>
          <a:p>
            <a:r>
              <a:rPr lang="es-PE" sz="1400" dirty="0" smtClean="0"/>
              <a:t>24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18454" y="391298"/>
            <a:ext cx="25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Chira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1844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96"/>
            <a:ext cx="12192000" cy="64246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9289" y="3429000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Area: 5,346 Has. </a:t>
            </a:r>
            <a:endParaRPr lang="en-US" sz="1400" dirty="0" smtClean="0"/>
          </a:p>
          <a:p>
            <a:r>
              <a:rPr lang="es-PE" sz="1400" dirty="0" smtClean="0"/>
              <a:t>0 Establecimientos de Salud</a:t>
            </a:r>
          </a:p>
          <a:p>
            <a:r>
              <a:rPr lang="es-PE" sz="1400" dirty="0" smtClean="0"/>
              <a:t>39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659924" y="1058563"/>
            <a:ext cx="276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Tumbes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6790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03" y="760630"/>
            <a:ext cx="9470334" cy="57697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52514" y="5541373"/>
            <a:ext cx="23074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err="1"/>
              <a:t>Area</a:t>
            </a:r>
            <a:r>
              <a:rPr lang="es-PE" sz="1400" dirty="0"/>
              <a:t>: 36,133 </a:t>
            </a:r>
            <a:r>
              <a:rPr lang="es-PE" sz="1400" dirty="0" smtClean="0"/>
              <a:t>Has</a:t>
            </a:r>
          </a:p>
          <a:p>
            <a:r>
              <a:rPr lang="es-PE" sz="1400" dirty="0" smtClean="0"/>
              <a:t>23 Establecimientos de Salud</a:t>
            </a:r>
          </a:p>
          <a:p>
            <a:r>
              <a:rPr lang="es-PE" sz="1400" dirty="0" smtClean="0"/>
              <a:t>289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18454" y="391298"/>
            <a:ext cx="25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Piura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21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049"/>
            <a:ext cx="12192000" cy="5689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0496" y="5421297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err="1"/>
              <a:t>Area</a:t>
            </a:r>
            <a:r>
              <a:rPr lang="es-PE" sz="1400" dirty="0"/>
              <a:t>: </a:t>
            </a:r>
            <a:r>
              <a:rPr lang="es-PE" sz="1400" dirty="0" smtClean="0"/>
              <a:t>6,903 Has</a:t>
            </a:r>
          </a:p>
          <a:p>
            <a:r>
              <a:rPr lang="es-PE" sz="1400" dirty="0" smtClean="0"/>
              <a:t>0 Establecimientos de Salud</a:t>
            </a:r>
          </a:p>
          <a:p>
            <a:r>
              <a:rPr lang="es-PE" sz="1400" dirty="0" smtClean="0"/>
              <a:t>1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18454" y="391298"/>
            <a:ext cx="262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</a:t>
            </a:r>
            <a:r>
              <a:rPr lang="es-PE" dirty="0" err="1" smtClean="0"/>
              <a:t>Reque</a:t>
            </a:r>
            <a:r>
              <a:rPr lang="es-PE" dirty="0" smtClean="0"/>
              <a:t>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87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"/>
          <a:stretch/>
        </p:blipFill>
        <p:spPr>
          <a:xfrm>
            <a:off x="0" y="870360"/>
            <a:ext cx="12192000" cy="574722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0453" y="5684907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err="1"/>
              <a:t>Area</a:t>
            </a:r>
            <a:r>
              <a:rPr lang="es-PE" sz="1400" dirty="0"/>
              <a:t>: </a:t>
            </a:r>
            <a:r>
              <a:rPr lang="es-PE" sz="1400" dirty="0" smtClean="0"/>
              <a:t>4,775 Has</a:t>
            </a:r>
          </a:p>
          <a:p>
            <a:r>
              <a:rPr lang="es-PE" sz="1400" dirty="0" smtClean="0"/>
              <a:t>1 Establecimientos de Salud</a:t>
            </a:r>
          </a:p>
          <a:p>
            <a:r>
              <a:rPr lang="es-PE" sz="1400" dirty="0" smtClean="0"/>
              <a:t>15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18454" y="391298"/>
            <a:ext cx="284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La Leche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8889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897924"/>
            <a:ext cx="11173192" cy="56606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3534" y="5651956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err="1"/>
              <a:t>Area</a:t>
            </a:r>
            <a:r>
              <a:rPr lang="es-PE" sz="1400" dirty="0"/>
              <a:t>: </a:t>
            </a:r>
            <a:r>
              <a:rPr lang="es-PE" sz="1400" dirty="0" smtClean="0"/>
              <a:t>2,560 Has</a:t>
            </a:r>
          </a:p>
          <a:p>
            <a:r>
              <a:rPr lang="es-PE" sz="1400" dirty="0" smtClean="0"/>
              <a:t>0 Establecimientos de Salud</a:t>
            </a:r>
          </a:p>
          <a:p>
            <a:r>
              <a:rPr lang="es-PE" sz="1400" dirty="0" smtClean="0"/>
              <a:t>0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18454" y="391298"/>
            <a:ext cx="336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Jequetepeque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3878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1329" y="3468929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20,000 ha. </a:t>
            </a:r>
            <a:r>
              <a:rPr lang="es-PE" sz="1400" dirty="0"/>
              <a:t>a</a:t>
            </a:r>
            <a:r>
              <a:rPr lang="es-PE" sz="1400" dirty="0" smtClean="0"/>
              <a:t>prox.</a:t>
            </a:r>
          </a:p>
          <a:p>
            <a:r>
              <a:rPr lang="es-PE" sz="1400" dirty="0" smtClean="0"/>
              <a:t>5 Establecimientos de Salud</a:t>
            </a:r>
          </a:p>
          <a:p>
            <a:r>
              <a:rPr lang="es-PE" sz="1400" dirty="0" smtClean="0"/>
              <a:t>24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18454" y="391298"/>
            <a:ext cx="25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Chira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795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1329" y="3468929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20,000 ha. </a:t>
            </a:r>
            <a:r>
              <a:rPr lang="es-PE" sz="1400" dirty="0"/>
              <a:t>a</a:t>
            </a:r>
            <a:r>
              <a:rPr lang="es-PE" sz="1400" dirty="0" smtClean="0"/>
              <a:t>prox.</a:t>
            </a:r>
          </a:p>
          <a:p>
            <a:r>
              <a:rPr lang="es-PE" sz="1400" dirty="0" smtClean="0"/>
              <a:t>5 Establecimientos de Salud</a:t>
            </a:r>
          </a:p>
          <a:p>
            <a:r>
              <a:rPr lang="es-PE" sz="1400" dirty="0" smtClean="0"/>
              <a:t>24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18454" y="391298"/>
            <a:ext cx="25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Chira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119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1329" y="3468929"/>
            <a:ext cx="2216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20,000 ha. </a:t>
            </a:r>
            <a:r>
              <a:rPr lang="es-PE" sz="1400" dirty="0"/>
              <a:t>a</a:t>
            </a:r>
            <a:r>
              <a:rPr lang="es-PE" sz="1400" dirty="0" smtClean="0"/>
              <a:t>prox.</a:t>
            </a:r>
          </a:p>
          <a:p>
            <a:r>
              <a:rPr lang="es-PE" sz="1400" dirty="0" smtClean="0"/>
              <a:t>5 Establecimientos de Salud</a:t>
            </a:r>
          </a:p>
          <a:p>
            <a:r>
              <a:rPr lang="es-PE" sz="1400" dirty="0" smtClean="0"/>
              <a:t>24 Instituciones educativas</a:t>
            </a:r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518454" y="391298"/>
            <a:ext cx="25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Rio Chira (alerta naranja)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19458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177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MODULO21</dc:creator>
  <cp:lastModifiedBy>MODULO21</cp:lastModifiedBy>
  <cp:revision>9</cp:revision>
  <dcterms:created xsi:type="dcterms:W3CDTF">2017-03-28T22:40:34Z</dcterms:created>
  <dcterms:modified xsi:type="dcterms:W3CDTF">2017-03-29T03:03:38Z</dcterms:modified>
</cp:coreProperties>
</file>