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0" r:id="rId2"/>
    <p:sldId id="325" r:id="rId3"/>
    <p:sldId id="326" r:id="rId4"/>
    <p:sldId id="328" r:id="rId5"/>
    <p:sldId id="327" r:id="rId6"/>
    <p:sldId id="322" r:id="rId7"/>
    <p:sldId id="324" r:id="rId8"/>
    <p:sldId id="259" r:id="rId9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1434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E46AF-631A-414C-92B0-D4CBA0C6839E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1038" y="4786313"/>
            <a:ext cx="5443537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AFEC-190A-4FAF-8913-2BBCA3C9660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81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AFEC-190A-4FAF-8913-2BBCA3C9660D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222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19/03/2017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2474" t="11664" r="13294" b="38690"/>
          <a:stretch/>
        </p:blipFill>
        <p:spPr>
          <a:xfrm>
            <a:off x="3077" y="514349"/>
            <a:ext cx="9140923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517672" y="46032"/>
            <a:ext cx="7044664" cy="2787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18 marzo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586990" y="220133"/>
            <a:ext cx="5135543" cy="6637867"/>
            <a:chOff x="215390" y="335602"/>
            <a:chExt cx="4330965" cy="598217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l="67500" t="13482" r="18044" b="15533"/>
            <a:stretch/>
          </p:blipFill>
          <p:spPr>
            <a:xfrm>
              <a:off x="488462" y="713386"/>
              <a:ext cx="4057893" cy="5604391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482784" y="335602"/>
              <a:ext cx="401837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Mapa de exposición alta y </a:t>
              </a:r>
              <a:r>
                <a:rPr lang="es-PE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muy </a:t>
              </a:r>
              <a:r>
                <a:rPr lang="es-PE" sz="1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alta por </a:t>
              </a:r>
              <a:r>
                <a:rPr lang="es-PE" sz="1000" b="1" dirty="0">
                  <a:solidFill>
                    <a:srgbClr val="1F7B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movimientos en masa </a:t>
              </a:r>
              <a:r>
                <a:rPr lang="es-PE" sz="10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Según el Pronóstico de Lluvias</a:t>
              </a:r>
              <a:endPara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lecha curvada hacia la izquierda 12"/>
            <p:cNvSpPr/>
            <p:nvPr/>
          </p:nvSpPr>
          <p:spPr>
            <a:xfrm rot="16449732">
              <a:off x="960950" y="3037328"/>
              <a:ext cx="334243" cy="1546506"/>
            </a:xfrm>
            <a:prstGeom prst="curvedLeftArrow">
              <a:avLst>
                <a:gd name="adj1" fmla="val 15386"/>
                <a:gd name="adj2" fmla="val 44963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72900" y="3536514"/>
              <a:ext cx="670088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500" b="1" dirty="0" smtClean="0"/>
                <a:t>LIMA</a:t>
              </a:r>
            </a:p>
            <a:p>
              <a:pPr algn="ctr"/>
              <a:r>
                <a:rPr lang="es-PE" sz="500" b="1" dirty="0" smtClean="0"/>
                <a:t>HUAURA</a:t>
              </a:r>
            </a:p>
            <a:p>
              <a:pPr algn="ctr"/>
              <a:r>
                <a:rPr lang="es-PE" sz="500" b="1" dirty="0" smtClean="0"/>
                <a:t>HUAMAYA</a:t>
              </a:r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HUAYCO</a:t>
              </a:r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16/03/2017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lecha curvada hacia la derecha 14"/>
            <p:cNvSpPr/>
            <p:nvPr/>
          </p:nvSpPr>
          <p:spPr>
            <a:xfrm rot="3186944">
              <a:off x="2658041" y="2886220"/>
              <a:ext cx="284874" cy="1572396"/>
            </a:xfrm>
            <a:prstGeom prst="curvedRightArrow">
              <a:avLst>
                <a:gd name="adj1" fmla="val 26266"/>
                <a:gd name="adj2" fmla="val 66358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892903" y="2994619"/>
              <a:ext cx="749598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JUNIN, TARMA Y CHANCHAMAYO</a:t>
              </a:r>
            </a:p>
            <a:p>
              <a:pPr algn="ctr"/>
              <a:r>
                <a:rPr lang="es-PE" sz="500" b="1" dirty="0" smtClean="0"/>
                <a:t>PALCA</a:t>
              </a:r>
            </a:p>
            <a:p>
              <a:pPr algn="ctr"/>
              <a:r>
                <a:rPr lang="es-PE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ESLIZAMIENTOS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Flecha curvada hacia la izquierda 16"/>
            <p:cNvSpPr/>
            <p:nvPr/>
          </p:nvSpPr>
          <p:spPr>
            <a:xfrm rot="5400000">
              <a:off x="2958760" y="4002785"/>
              <a:ext cx="286572" cy="1378419"/>
            </a:xfrm>
            <a:prstGeom prst="curvedLeftArrow">
              <a:avLst>
                <a:gd name="adj1" fmla="val 22322"/>
                <a:gd name="adj2" fmla="val 79146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PE" sz="1400">
                <a:solidFill>
                  <a:schemeClr val="tx1"/>
                </a:solidFill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3309400" y="4412073"/>
              <a:ext cx="749598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HUANCAVELICA</a:t>
              </a:r>
            </a:p>
            <a:p>
              <a:pPr algn="ctr"/>
              <a:r>
                <a:rPr lang="es-PE" sz="500" b="1" dirty="0" smtClean="0"/>
                <a:t>HUAYTARA</a:t>
              </a:r>
            </a:p>
            <a:p>
              <a:pPr algn="ctr"/>
              <a:r>
                <a:rPr lang="es-PE" sz="500" b="1" dirty="0" smtClean="0"/>
                <a:t>PILPICHACA</a:t>
              </a:r>
            </a:p>
            <a:p>
              <a:pPr algn="ctr"/>
              <a:r>
                <a:rPr lang="es-PE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ESLIZAMIENTOS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lecha curvada hacia la derecha 20"/>
            <p:cNvSpPr/>
            <p:nvPr/>
          </p:nvSpPr>
          <p:spPr>
            <a:xfrm rot="3186944">
              <a:off x="1912338" y="2002941"/>
              <a:ext cx="284874" cy="1343268"/>
            </a:xfrm>
            <a:prstGeom prst="curvedRightArrow">
              <a:avLst>
                <a:gd name="adj1" fmla="val 26266"/>
                <a:gd name="adj2" fmla="val 66358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2091938" y="2086728"/>
              <a:ext cx="749598" cy="661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LA LIBERTAD</a:t>
              </a:r>
            </a:p>
            <a:p>
              <a:pPr algn="ctr"/>
              <a:r>
                <a:rPr lang="es-PE" sz="500" b="1" dirty="0" smtClean="0"/>
                <a:t>OTUZCO, </a:t>
              </a:r>
            </a:p>
            <a:p>
              <a:pPr algn="ctr"/>
              <a:r>
                <a:rPr lang="es-PE" sz="500" b="1" dirty="0" smtClean="0"/>
                <a:t>PORVENIR, </a:t>
              </a:r>
            </a:p>
            <a:p>
              <a:pPr algn="ctr"/>
              <a:r>
                <a:rPr lang="es-PE" sz="500" b="1" dirty="0" smtClean="0"/>
                <a:t>VICTOR LARCO</a:t>
              </a:r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HUAYCOS DESLIZAMIENTOS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Flecha curvada hacia la izquierda 30"/>
            <p:cNvSpPr/>
            <p:nvPr/>
          </p:nvSpPr>
          <p:spPr>
            <a:xfrm rot="14050136">
              <a:off x="599440" y="2023668"/>
              <a:ext cx="255629" cy="1023729"/>
            </a:xfrm>
            <a:prstGeom prst="curvedLeftArrow">
              <a:avLst>
                <a:gd name="adj1" fmla="val 22322"/>
                <a:gd name="adj2" fmla="val 62406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PE" sz="1400">
                <a:solidFill>
                  <a:schemeClr val="tx1"/>
                </a:solidFill>
              </a:endParaRPr>
            </a:p>
          </p:txBody>
        </p:sp>
        <p:sp>
          <p:nvSpPr>
            <p:cNvPr id="32" name="Rectángulo 31"/>
            <p:cNvSpPr/>
            <p:nvPr/>
          </p:nvSpPr>
          <p:spPr>
            <a:xfrm>
              <a:off x="287347" y="2523748"/>
              <a:ext cx="754049" cy="5847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PIURA</a:t>
              </a:r>
            </a:p>
            <a:p>
              <a:pPr algn="ctr"/>
              <a:r>
                <a:rPr lang="es-PE" sz="500" b="1" dirty="0" smtClean="0"/>
                <a:t>MORROPON</a:t>
              </a:r>
            </a:p>
            <a:p>
              <a:pPr algn="ctr"/>
              <a:r>
                <a:rPr lang="es-PE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 INTENSAS</a:t>
              </a:r>
              <a:r>
                <a:rPr lang="es-PE" sz="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14,15, 17 y 18/03/2017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Flecha curvada hacia la derecha 32"/>
            <p:cNvSpPr/>
            <p:nvPr/>
          </p:nvSpPr>
          <p:spPr>
            <a:xfrm rot="14021045">
              <a:off x="1365919" y="4083476"/>
              <a:ext cx="284874" cy="1572396"/>
            </a:xfrm>
            <a:prstGeom prst="curvedRightArrow">
              <a:avLst>
                <a:gd name="adj1" fmla="val 26266"/>
                <a:gd name="adj2" fmla="val 66358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398851" y="4658294"/>
              <a:ext cx="1162129" cy="7232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LIMA</a:t>
              </a:r>
            </a:p>
            <a:p>
              <a:pPr algn="ctr"/>
              <a:r>
                <a:rPr lang="es-PE" sz="500" b="1" dirty="0" smtClean="0"/>
                <a:t>CAÑETE, HUAROCHIRI Y HUAURA</a:t>
              </a:r>
            </a:p>
            <a:p>
              <a:pPr algn="ctr"/>
              <a:r>
                <a:rPr lang="es-PE" sz="500" b="1" dirty="0" smtClean="0"/>
                <a:t>MALA, SAN ATONIO, CHICLA Y </a:t>
              </a:r>
              <a:r>
                <a:rPr lang="pt-BR" sz="500" b="1" dirty="0" smtClean="0"/>
                <a:t>SAYAN, LURIGANCHO CHOSICA, CARABAYLLO, PUENTE PIEDRA, COMAS</a:t>
              </a:r>
            </a:p>
            <a:p>
              <a:pPr algn="ctr"/>
              <a:r>
                <a:rPr lang="es-PE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</a:t>
              </a:r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UAYCOS Y DESLIZAMIENTO</a:t>
              </a:r>
              <a:endPara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08, 09 </a:t>
              </a:r>
              <a:r>
                <a:rPr lang="es-PE" sz="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11, 16 Y 17/03/2017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99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1621871" y="8467"/>
            <a:ext cx="5650996" cy="6798733"/>
            <a:chOff x="1850471" y="377998"/>
            <a:chExt cx="4670369" cy="591438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/>
            <a:srcRect l="67620" t="16016" r="18057" b="13428"/>
            <a:stretch/>
          </p:blipFill>
          <p:spPr>
            <a:xfrm>
              <a:off x="2468478" y="719838"/>
              <a:ext cx="4022174" cy="5572540"/>
            </a:xfrm>
            <a:prstGeom prst="rect">
              <a:avLst/>
            </a:prstGeom>
          </p:spPr>
        </p:pic>
        <p:sp>
          <p:nvSpPr>
            <p:cNvPr id="5" name="Rectángulo 4"/>
            <p:cNvSpPr/>
            <p:nvPr/>
          </p:nvSpPr>
          <p:spPr>
            <a:xfrm>
              <a:off x="2378692" y="377998"/>
              <a:ext cx="414214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PE" sz="1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Mapa de exposición alta y muy alta </a:t>
              </a:r>
              <a:r>
                <a:rPr lang="es-PE" sz="1000" b="1" dirty="0">
                  <a:solidFill>
                    <a:srgbClr val="1F7B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por inundación </a:t>
              </a:r>
              <a:r>
                <a:rPr lang="es-PE" sz="1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Según el Pronóstico de Lluvias</a:t>
              </a:r>
            </a:p>
          </p:txBody>
        </p:sp>
        <p:sp>
          <p:nvSpPr>
            <p:cNvPr id="6" name="Flecha curvada hacia la izquierda 5"/>
            <p:cNvSpPr/>
            <p:nvPr/>
          </p:nvSpPr>
          <p:spPr>
            <a:xfrm rot="15011821">
              <a:off x="3297754" y="3670618"/>
              <a:ext cx="417179" cy="1056448"/>
            </a:xfrm>
            <a:prstGeom prst="curvedLeftArrow">
              <a:avLst>
                <a:gd name="adj1" fmla="val 12215"/>
                <a:gd name="adj2" fmla="val 39698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PE" sz="1400">
                <a:solidFill>
                  <a:schemeClr val="tx1"/>
                </a:solidFill>
              </a:endParaRP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2597330" y="3997961"/>
              <a:ext cx="780166" cy="661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LIMA</a:t>
              </a:r>
            </a:p>
            <a:p>
              <a:pPr algn="ctr"/>
              <a:r>
                <a:rPr lang="es-PE" sz="500" b="1" dirty="0" smtClean="0"/>
                <a:t>CHILCA, CIENEGUILLA Y PACHACAMAC SAN JUAN DELURIGANCHO</a:t>
              </a:r>
              <a:endParaRPr lang="pt-BR" sz="500" b="1" dirty="0" smtClean="0"/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PRECIPITACIONES/ </a:t>
              </a:r>
              <a:r>
                <a:rPr lang="es-PE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NUNDACIONES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 Y 16/03/2017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lecha curvada hacia la derecha 7"/>
            <p:cNvSpPr/>
            <p:nvPr/>
          </p:nvSpPr>
          <p:spPr>
            <a:xfrm rot="3759225">
              <a:off x="4978055" y="879906"/>
              <a:ext cx="248507" cy="1587523"/>
            </a:xfrm>
            <a:prstGeom prst="curvedRightArrow">
              <a:avLst>
                <a:gd name="adj1" fmla="val 27563"/>
                <a:gd name="adj2" fmla="val 89786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" name="Flecha curvada hacia la derecha 8"/>
            <p:cNvSpPr/>
            <p:nvPr/>
          </p:nvSpPr>
          <p:spPr>
            <a:xfrm rot="4250334">
              <a:off x="4881613" y="2545461"/>
              <a:ext cx="284874" cy="1902631"/>
            </a:xfrm>
            <a:prstGeom prst="curvedRightArrow">
              <a:avLst>
                <a:gd name="adj1" fmla="val 27326"/>
                <a:gd name="adj2" fmla="val 82574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10" name="Flecha curvada hacia la izquierda 9"/>
            <p:cNvSpPr/>
            <p:nvPr/>
          </p:nvSpPr>
          <p:spPr>
            <a:xfrm rot="2969318">
              <a:off x="5394253" y="4171058"/>
              <a:ext cx="333585" cy="977247"/>
            </a:xfrm>
            <a:prstGeom prst="curvedLeftArrow">
              <a:avLst>
                <a:gd name="adj1" fmla="val 14480"/>
                <a:gd name="adj2" fmla="val 42774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PE" sz="1400">
                <a:solidFill>
                  <a:schemeClr val="tx1"/>
                </a:solidFill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5203601" y="3176357"/>
              <a:ext cx="830237" cy="5693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500" b="1" dirty="0" smtClean="0"/>
                <a:t>PASCO</a:t>
              </a:r>
            </a:p>
            <a:p>
              <a:pPr algn="ctr"/>
              <a:r>
                <a:rPr lang="es-PE" sz="500" b="1" dirty="0" smtClean="0"/>
                <a:t>OXAPAMPA</a:t>
              </a:r>
            </a:p>
            <a:p>
              <a:pPr algn="ctr"/>
              <a:r>
                <a:rPr lang="es-PE" sz="500" b="1" dirty="0" smtClean="0"/>
                <a:t>CHONTABAMBA Y POZUZO</a:t>
              </a:r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</a:t>
              </a:r>
              <a:endPara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14,17 Y 18/03/2017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499378" y="4198842"/>
              <a:ext cx="757172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APURIMAC</a:t>
              </a:r>
            </a:p>
            <a:p>
              <a:pPr algn="ctr"/>
              <a:r>
                <a:rPr lang="es-PE" sz="500" b="1" dirty="0" smtClean="0"/>
                <a:t>APURIMAC</a:t>
              </a:r>
            </a:p>
            <a:p>
              <a:pPr algn="ctr"/>
              <a:endParaRPr lang="es-PE" sz="500" b="1" dirty="0" smtClean="0"/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lecha curvada hacia la izquierda 12"/>
            <p:cNvSpPr/>
            <p:nvPr/>
          </p:nvSpPr>
          <p:spPr>
            <a:xfrm rot="20029753">
              <a:off x="3140333" y="1347533"/>
              <a:ext cx="286572" cy="1378419"/>
            </a:xfrm>
            <a:prstGeom prst="curvedLeftArrow">
              <a:avLst>
                <a:gd name="adj1" fmla="val 22322"/>
                <a:gd name="adj2" fmla="val 79146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PE" sz="1400">
                <a:solidFill>
                  <a:schemeClr val="tx1"/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740781" y="1304945"/>
              <a:ext cx="757172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CAJAMARCA</a:t>
              </a:r>
            </a:p>
            <a:p>
              <a:pPr algn="ctr"/>
              <a:r>
                <a:rPr lang="es-PE" sz="500" b="1" dirty="0" smtClean="0"/>
                <a:t>CAJAMARCA</a:t>
              </a:r>
            </a:p>
            <a:p>
              <a:pPr algn="ctr"/>
              <a:endParaRPr lang="es-PE" sz="500" b="1" dirty="0" smtClean="0"/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5186596" y="1298220"/>
              <a:ext cx="783408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LORETO</a:t>
              </a:r>
            </a:p>
            <a:p>
              <a:pPr algn="ctr"/>
              <a:r>
                <a:rPr lang="es-PE" sz="500" b="1" dirty="0" smtClean="0"/>
                <a:t>TODO EL DEPARTAMENTO</a:t>
              </a:r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</a:t>
              </a:r>
              <a:endPara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lecha curvada hacia la izquierda 15"/>
            <p:cNvSpPr/>
            <p:nvPr/>
          </p:nvSpPr>
          <p:spPr>
            <a:xfrm rot="6205826">
              <a:off x="4228029" y="1955129"/>
              <a:ext cx="333585" cy="1645781"/>
            </a:xfrm>
            <a:prstGeom prst="curvedLeftArrow">
              <a:avLst>
                <a:gd name="adj1" fmla="val 14480"/>
                <a:gd name="adj2" fmla="val 42774"/>
                <a:gd name="adj3" fmla="val 25000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PE" sz="1400">
                <a:solidFill>
                  <a:schemeClr val="tx1"/>
                </a:solidFill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632346" y="2555436"/>
              <a:ext cx="783408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AMAZONAS</a:t>
              </a:r>
            </a:p>
            <a:p>
              <a:pPr algn="ctr"/>
              <a:r>
                <a:rPr lang="es-PE" sz="500" b="1" dirty="0" smtClean="0"/>
                <a:t>BAGUA, UTCUBAMA Y CONDORCANQUI</a:t>
              </a:r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</a:t>
              </a:r>
              <a:endPara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Flecha curvada hacia la derecha 17"/>
            <p:cNvSpPr/>
            <p:nvPr/>
          </p:nvSpPr>
          <p:spPr>
            <a:xfrm rot="14771881">
              <a:off x="2902864" y="2889542"/>
              <a:ext cx="248507" cy="1271197"/>
            </a:xfrm>
            <a:prstGeom prst="curvedRightArrow">
              <a:avLst>
                <a:gd name="adj1" fmla="val 20845"/>
                <a:gd name="adj2" fmla="val 71638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2378692" y="3241859"/>
              <a:ext cx="761178" cy="5847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PE" sz="500" b="1" dirty="0" smtClean="0"/>
                <a:t>LA LIBERTAD</a:t>
              </a:r>
            </a:p>
            <a:p>
              <a:pPr algn="ctr"/>
              <a:r>
                <a:rPr lang="es-PE" sz="500" b="1" dirty="0" smtClean="0"/>
                <a:t>TRUJILLO, LAREDO, ASCOPE Y VIRU</a:t>
              </a:r>
            </a:p>
            <a:p>
              <a:pPr algn="ctr"/>
              <a:r>
                <a:rPr lang="es-PE" sz="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 INTENSAS</a:t>
              </a:r>
              <a:r>
                <a:rPr lang="es-PE" sz="5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14,15 y 17/03/2017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lecha curvada hacia la derecha 19"/>
            <p:cNvSpPr/>
            <p:nvPr/>
          </p:nvSpPr>
          <p:spPr>
            <a:xfrm rot="18848975">
              <a:off x="2506091" y="1837033"/>
              <a:ext cx="319314" cy="1361810"/>
            </a:xfrm>
            <a:prstGeom prst="curvedRightArrow">
              <a:avLst>
                <a:gd name="adj1" fmla="val 19982"/>
                <a:gd name="adj2" fmla="val 66358"/>
                <a:gd name="adj3" fmla="val 30588"/>
              </a:avLst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1850471" y="1920846"/>
              <a:ext cx="878877" cy="661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s-PE" sz="500" b="1" dirty="0" smtClean="0"/>
                <a:t>LAMBAYEQUE</a:t>
              </a:r>
            </a:p>
            <a:p>
              <a:pPr algn="ctr"/>
              <a:r>
                <a:rPr lang="es-PE" sz="500" b="1" dirty="0" smtClean="0"/>
                <a:t>AYOTUN, NUEVA ARICA, PATAPO, PUCALA Y </a:t>
              </a:r>
              <a:r>
                <a:rPr lang="es-PE" sz="500" b="1" dirty="0" err="1" smtClean="0"/>
                <a:t>lAGUNAS</a:t>
              </a:r>
              <a:endParaRPr lang="es-PE" sz="500" b="1" dirty="0" smtClean="0"/>
            </a:p>
            <a:p>
              <a:pPr algn="ctr"/>
              <a:r>
                <a:rPr lang="es-PE" sz="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PRECIPITACIONES E INUNDACIONES</a:t>
              </a:r>
            </a:p>
            <a:p>
              <a:pPr algn="ctr"/>
              <a:r>
                <a:rPr lang="es-PE" sz="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16/03/2017</a:t>
              </a:r>
              <a:endParaRPr lang="es-PE" sz="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444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90091"/>
              </p:ext>
            </p:extLst>
          </p:nvPr>
        </p:nvGraphicFramePr>
        <p:xfrm>
          <a:off x="262467" y="1689894"/>
          <a:ext cx="4267199" cy="4114800"/>
        </p:xfrm>
        <a:graphic>
          <a:graphicData uri="http://schemas.openxmlformats.org/drawingml/2006/table">
            <a:tbl>
              <a:tblPr/>
              <a:tblGrid>
                <a:gridCol w="1396886"/>
                <a:gridCol w="784552"/>
                <a:gridCol w="660172"/>
                <a:gridCol w="1425589"/>
              </a:tblGrid>
              <a:tr h="26670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CC.PP POR MOVIMIENTO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s-P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170058"/>
              </p:ext>
            </p:extLst>
          </p:nvPr>
        </p:nvGraphicFramePr>
        <p:xfrm>
          <a:off x="4696883" y="1670315"/>
          <a:ext cx="4152901" cy="3933825"/>
        </p:xfrm>
        <a:graphic>
          <a:graphicData uri="http://schemas.openxmlformats.org/drawingml/2006/table">
            <a:tbl>
              <a:tblPr/>
              <a:tblGrid>
                <a:gridCol w="1183815"/>
                <a:gridCol w="782846"/>
                <a:gridCol w="763752"/>
                <a:gridCol w="1422488"/>
              </a:tblGrid>
              <a:tr h="27622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CC.PP POR 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833462" y="723899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EXPOSICIÓN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677183" y="-2540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MOVIMIENTOS EN MASA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6854" t="13363" r="17063" b="18241"/>
          <a:stretch/>
        </p:blipFill>
        <p:spPr>
          <a:xfrm>
            <a:off x="1872538" y="343932"/>
            <a:ext cx="5137862" cy="61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2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589063" y="0"/>
            <a:ext cx="5439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PE" b="1" dirty="0">
                <a:solidFill>
                  <a:srgbClr val="000000"/>
                </a:solidFill>
                <a:latin typeface="Calibri" panose="020F0502020204030204" pitchFamily="34" charset="0"/>
              </a:rPr>
              <a:t>ZONAS DE EXPOSICIÓN POR </a:t>
            </a:r>
            <a:r>
              <a:rPr lang="es-PE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INUNDACIÓN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6855" t="27850" r="16935" b="17670"/>
          <a:stretch/>
        </p:blipFill>
        <p:spPr>
          <a:xfrm>
            <a:off x="1199195" y="300966"/>
            <a:ext cx="6380658" cy="60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15520</TotalTime>
  <Words>524</Words>
  <Application>Microsoft Office PowerPoint</Application>
  <PresentationFormat>Presentación en pantalla (4:3)</PresentationFormat>
  <Paragraphs>229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MODULO21</cp:lastModifiedBy>
  <cp:revision>436</cp:revision>
  <cp:lastPrinted>2017-03-19T22:17:01Z</cp:lastPrinted>
  <dcterms:created xsi:type="dcterms:W3CDTF">2016-01-13T16:13:53Z</dcterms:created>
  <dcterms:modified xsi:type="dcterms:W3CDTF">2017-03-19T22:54:38Z</dcterms:modified>
</cp:coreProperties>
</file>