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325" r:id="rId3"/>
    <p:sldId id="327" r:id="rId4"/>
    <p:sldId id="328" r:id="rId5"/>
    <p:sldId id="322" r:id="rId6"/>
    <p:sldId id="324" r:id="rId7"/>
    <p:sldId id="259" r:id="rId8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6433" autoAdjust="0"/>
  </p:normalViewPr>
  <p:slideViewPr>
    <p:cSldViewPr snapToGrid="0">
      <p:cViewPr varScale="1">
        <p:scale>
          <a:sx n="123" d="100"/>
          <a:sy n="123" d="100"/>
        </p:scale>
        <p:origin x="43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21/03/2017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97470" y="31574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 DE RIESGO </a:t>
            </a:r>
            <a:r>
              <a:rPr lang="es-PE" sz="24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20/03/2017 (12:00 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2512" t="11657" r="13216" b="38837"/>
          <a:stretch/>
        </p:blipFill>
        <p:spPr>
          <a:xfrm>
            <a:off x="0" y="520700"/>
            <a:ext cx="9142606" cy="52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2"/>
          <a:srcRect l="67639" t="13367" r="17986" b="16263"/>
          <a:stretch/>
        </p:blipFill>
        <p:spPr>
          <a:xfrm>
            <a:off x="4718134" y="773701"/>
            <a:ext cx="4086693" cy="562660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/>
          <a:srcRect l="67564" t="11042" r="18129" b="18093"/>
          <a:stretch/>
        </p:blipFill>
        <p:spPr>
          <a:xfrm>
            <a:off x="501949" y="729587"/>
            <a:ext cx="4020319" cy="560112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49358" y="403398"/>
            <a:ext cx="41553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</a:t>
            </a:r>
            <a:r>
              <a:rPr lang="es-PE" sz="10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inundación</a:t>
            </a:r>
          </a:p>
          <a:p>
            <a:pPr algn="ctr"/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Pronóstico de Lluvias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62126" y="386878"/>
            <a:ext cx="34449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el Pronóstico de Lluvias</a:t>
            </a:r>
            <a:endParaRPr lang="es-PE" sz="1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517672" y="46032"/>
            <a:ext cx="7044664" cy="278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del escenario de Riesgo del 20 marzo con las ocurrencias registradas por INDECI</a:t>
            </a:r>
            <a:endParaRPr lang="es-PE" sz="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echa curvada hacia la derecha 20"/>
          <p:cNvSpPr/>
          <p:nvPr/>
        </p:nvSpPr>
        <p:spPr>
          <a:xfrm rot="14553065">
            <a:off x="1639039" y="4117951"/>
            <a:ext cx="331427" cy="1209960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548751" y="4649566"/>
            <a:ext cx="1162129" cy="5078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HUAROCHIRI, localidad </a:t>
            </a:r>
            <a:r>
              <a:rPr lang="es-PE" sz="500" b="1" dirty="0" err="1" smtClean="0"/>
              <a:t>Huinco</a:t>
            </a:r>
            <a:r>
              <a:rPr lang="es-PE" sz="500" b="1" dirty="0" smtClean="0"/>
              <a:t> distrito de San Pedro de Casta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HUAYCOS</a:t>
            </a:r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lecha curvada hacia la derecha 22"/>
          <p:cNvSpPr/>
          <p:nvPr/>
        </p:nvSpPr>
        <p:spPr>
          <a:xfrm rot="15082934" flipH="1">
            <a:off x="648459" y="2000311"/>
            <a:ext cx="167545" cy="725016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4" name="Flecha curvada hacia la derecha 23"/>
          <p:cNvSpPr/>
          <p:nvPr/>
        </p:nvSpPr>
        <p:spPr>
          <a:xfrm rot="13015483">
            <a:off x="5156982" y="2737306"/>
            <a:ext cx="230488" cy="971106"/>
          </a:xfrm>
          <a:prstGeom prst="curvedRightArrow">
            <a:avLst>
              <a:gd name="adj1" fmla="val 26266"/>
              <a:gd name="adj2" fmla="val 66358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588413" y="3280148"/>
            <a:ext cx="1067645" cy="80021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LAMBAYEQUE</a:t>
            </a:r>
          </a:p>
          <a:p>
            <a:pPr algn="ctr"/>
            <a:r>
              <a:rPr lang="es-PE" sz="500" b="1" dirty="0" smtClean="0"/>
              <a:t>Rio La Leche, afecta </a:t>
            </a:r>
            <a:r>
              <a:rPr lang="es-PE" sz="500" b="1" dirty="0" err="1" smtClean="0"/>
              <a:t>Illimo</a:t>
            </a:r>
            <a:r>
              <a:rPr lang="es-PE" sz="500" b="1" dirty="0" smtClean="0"/>
              <a:t> y Pacora</a:t>
            </a:r>
          </a:p>
          <a:p>
            <a:pPr algn="ctr"/>
            <a:r>
              <a:rPr lang="es-PE" sz="500" b="1" dirty="0" err="1" smtClean="0"/>
              <a:t>Pitipo</a:t>
            </a:r>
            <a:r>
              <a:rPr lang="es-PE" sz="500" b="1" dirty="0" smtClean="0"/>
              <a:t> afectación Puente </a:t>
            </a:r>
            <a:r>
              <a:rPr lang="es-PE" sz="500" b="1" dirty="0" err="1" smtClean="0"/>
              <a:t>Puchaca</a:t>
            </a:r>
            <a:endParaRPr lang="es-PE" sz="500" b="1" dirty="0" smtClean="0"/>
          </a:p>
          <a:p>
            <a:pPr algn="ctr"/>
            <a:r>
              <a:rPr lang="es-PE" sz="500" b="1" dirty="0" smtClean="0"/>
              <a:t>Crecida Quebrada </a:t>
            </a:r>
            <a:r>
              <a:rPr lang="es-PE" sz="500" b="1" dirty="0" err="1" smtClean="0"/>
              <a:t>Colan</a:t>
            </a:r>
            <a:endParaRPr lang="es-PE" sz="500" b="1" dirty="0" smtClean="0"/>
          </a:p>
          <a:p>
            <a:pPr algn="ctr"/>
            <a:r>
              <a:rPr lang="pt-BR" sz="500" b="1" dirty="0" smtClean="0"/>
              <a:t>Puerto Arturo, Reque, </a:t>
            </a:r>
            <a:r>
              <a:rPr lang="pt-BR" sz="500" b="1" dirty="0" err="1" smtClean="0"/>
              <a:t>Callanca</a:t>
            </a:r>
            <a:r>
              <a:rPr lang="pt-BR" sz="500" b="1" dirty="0"/>
              <a:t> </a:t>
            </a:r>
            <a:r>
              <a:rPr lang="pt-BR" sz="500" b="1" dirty="0" smtClean="0"/>
              <a:t>y </a:t>
            </a:r>
            <a:r>
              <a:rPr lang="pt-BR" sz="500" b="1" dirty="0" err="1" smtClean="0"/>
              <a:t>Monsefu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Flecha curvada hacia la derecha 25"/>
          <p:cNvSpPr/>
          <p:nvPr/>
        </p:nvSpPr>
        <p:spPr>
          <a:xfrm rot="5400000">
            <a:off x="1976450" y="2515781"/>
            <a:ext cx="259139" cy="1078902"/>
          </a:xfrm>
          <a:prstGeom prst="curvedRightArrow">
            <a:avLst>
              <a:gd name="adj1" fmla="val 27563"/>
              <a:gd name="adj2" fmla="val 89786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2094755" y="2735589"/>
            <a:ext cx="965145" cy="5078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 LIBERTAD</a:t>
            </a:r>
          </a:p>
          <a:p>
            <a:pPr algn="ctr"/>
            <a:r>
              <a:rPr lang="es-PE" sz="500" b="1" dirty="0" smtClean="0"/>
              <a:t>Quebrada El León, </a:t>
            </a:r>
          </a:p>
          <a:p>
            <a:pPr algn="ctr"/>
            <a:r>
              <a:rPr lang="es-PE" sz="500" b="1" dirty="0" smtClean="0"/>
              <a:t>Huanchaco inundado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ACTIVACION QUEBRADAS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-3821" y="2444662"/>
            <a:ext cx="865947" cy="661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PIURA</a:t>
            </a:r>
          </a:p>
          <a:p>
            <a:pPr algn="ctr"/>
            <a:r>
              <a:rPr lang="es-PE" sz="500" b="1" dirty="0" smtClean="0"/>
              <a:t>Quebrada </a:t>
            </a:r>
            <a:r>
              <a:rPr lang="es-PE" sz="500" b="1" dirty="0" err="1" smtClean="0"/>
              <a:t>Charanal</a:t>
            </a:r>
            <a:r>
              <a:rPr lang="es-PE" sz="500" b="1" dirty="0" smtClean="0"/>
              <a:t>, Chulucanas, aislamiento de varios CCPP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ACTIVACIÓN DE QUEBRADAS 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Flecha curvada hacia la derecha 28"/>
          <p:cNvSpPr/>
          <p:nvPr/>
        </p:nvSpPr>
        <p:spPr>
          <a:xfrm rot="20183011" flipV="1">
            <a:off x="1023635" y="2395447"/>
            <a:ext cx="319314" cy="1616111"/>
          </a:xfrm>
          <a:prstGeom prst="curvedRightArrow">
            <a:avLst>
              <a:gd name="adj1" fmla="val 20085"/>
              <a:gd name="adj2" fmla="val 76655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0" name="Flecha curvada hacia la derecha 29"/>
          <p:cNvSpPr/>
          <p:nvPr/>
        </p:nvSpPr>
        <p:spPr>
          <a:xfrm rot="20834714" flipV="1">
            <a:off x="1209499" y="2775750"/>
            <a:ext cx="250723" cy="1360110"/>
          </a:xfrm>
          <a:prstGeom prst="curvedRightArrow">
            <a:avLst>
              <a:gd name="adj1" fmla="val 20085"/>
              <a:gd name="adj2" fmla="val 76655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1" name="Flecha curvada hacia la derecha 30"/>
          <p:cNvSpPr/>
          <p:nvPr/>
        </p:nvSpPr>
        <p:spPr>
          <a:xfrm flipV="1">
            <a:off x="1287957" y="3047604"/>
            <a:ext cx="241390" cy="1048152"/>
          </a:xfrm>
          <a:prstGeom prst="curvedRightArrow">
            <a:avLst>
              <a:gd name="adj1" fmla="val 20085"/>
              <a:gd name="adj2" fmla="val 76655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846790" y="3680258"/>
            <a:ext cx="802659" cy="4154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PIURA, LAMBAYEQUE, LA LIBERTAD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Flecha curvada hacia la derecha 32"/>
          <p:cNvSpPr/>
          <p:nvPr/>
        </p:nvSpPr>
        <p:spPr>
          <a:xfrm rot="20064196">
            <a:off x="5574364" y="2049830"/>
            <a:ext cx="198656" cy="789663"/>
          </a:xfrm>
          <a:prstGeom prst="curvedRightArrow">
            <a:avLst>
              <a:gd name="adj1" fmla="val 27563"/>
              <a:gd name="adj2" fmla="val 89786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5370076" y="1722500"/>
            <a:ext cx="607231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AMAZONAS</a:t>
            </a:r>
          </a:p>
          <a:p>
            <a:pPr algn="ctr"/>
            <a:r>
              <a:rPr lang="es-PE" sz="500" b="1" dirty="0" smtClean="0"/>
              <a:t>UTCUBAMBA</a:t>
            </a:r>
          </a:p>
          <a:p>
            <a:pPr algn="ctr"/>
            <a:r>
              <a:rPr lang="es-PE" sz="500" b="1" dirty="0" smtClean="0"/>
              <a:t>EL MILAGRO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652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662373"/>
              </p:ext>
            </p:extLst>
          </p:nvPr>
        </p:nvGraphicFramePr>
        <p:xfrm>
          <a:off x="147990" y="1577908"/>
          <a:ext cx="4508500" cy="4133850"/>
        </p:xfrm>
        <a:graphic>
          <a:graphicData uri="http://schemas.openxmlformats.org/drawingml/2006/table">
            <a:tbl>
              <a:tblPr/>
              <a:tblGrid>
                <a:gridCol w="1566513"/>
                <a:gridCol w="783256"/>
                <a:gridCol w="659082"/>
                <a:gridCol w="1499649"/>
              </a:tblGrid>
              <a:tr h="285750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CC.PP POR INUNDACION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PROBABILIDAD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AMAZONAS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MARTIN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UCAYALI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720295"/>
              </p:ext>
            </p:extLst>
          </p:nvPr>
        </p:nvGraphicFramePr>
        <p:xfrm>
          <a:off x="4730214" y="1585657"/>
          <a:ext cx="4305300" cy="4133850"/>
        </p:xfrm>
        <a:graphic>
          <a:graphicData uri="http://schemas.openxmlformats.org/drawingml/2006/table">
            <a:tbl>
              <a:tblPr/>
              <a:tblGrid>
                <a:gridCol w="1400175"/>
                <a:gridCol w="800100"/>
                <a:gridCol w="685800"/>
                <a:gridCol w="1419225"/>
              </a:tblGrid>
              <a:tr h="285750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CC.PP POR MOV. EN MASA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PROBABILIDAD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AMAZONAS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MOQUEGUA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456122" y="720671"/>
            <a:ext cx="2285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u="sng" dirty="0" smtClean="0"/>
              <a:t>ZONAS DE EXPUESTAS</a:t>
            </a:r>
            <a:endParaRPr lang="es-PE" b="1" u="sng" dirty="0"/>
          </a:p>
        </p:txBody>
      </p:sp>
    </p:spTree>
    <p:extLst>
      <p:ext uri="{BB962C8B-B14F-4D97-AF65-F5344CB8AC3E}">
        <p14:creationId xmlns:p14="http://schemas.microsoft.com/office/powerpoint/2010/main" val="3049485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72538" y="0"/>
            <a:ext cx="5439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s-PE" b="1" dirty="0">
                <a:solidFill>
                  <a:srgbClr val="000000"/>
                </a:solidFill>
                <a:latin typeface="Calibri" panose="020F0502020204030204" pitchFamily="34" charset="0"/>
              </a:rPr>
              <a:t>ZONAS DE EXPOSICIÓN POR </a:t>
            </a:r>
            <a:r>
              <a:rPr lang="es-PE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MOVIMIENTOS EN MASA</a:t>
            </a:r>
            <a:endParaRPr lang="es-PE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855" t="17820" r="16855" b="25986"/>
          <a:stretch/>
        </p:blipFill>
        <p:spPr>
          <a:xfrm>
            <a:off x="1422238" y="302657"/>
            <a:ext cx="6206922" cy="602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2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734342" y="0"/>
            <a:ext cx="5439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s-PE" b="1" dirty="0">
                <a:solidFill>
                  <a:srgbClr val="000000"/>
                </a:solidFill>
                <a:latin typeface="Calibri" panose="020F0502020204030204" pitchFamily="34" charset="0"/>
              </a:rPr>
              <a:t>ZONAS DE EXPOSICIÓN POR </a:t>
            </a:r>
            <a:r>
              <a:rPr lang="es-PE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INUNDACIÓN</a:t>
            </a:r>
            <a:endParaRPr lang="es-PE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774" t="27227" r="16843" b="26559"/>
          <a:stretch/>
        </p:blipFill>
        <p:spPr>
          <a:xfrm>
            <a:off x="1230797" y="580571"/>
            <a:ext cx="6911717" cy="548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16049</TotalTime>
  <Words>467</Words>
  <Application>Microsoft Office PowerPoint</Application>
  <PresentationFormat>Presentación en pantalla (4:3)</PresentationFormat>
  <Paragraphs>196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MODULO21</cp:lastModifiedBy>
  <cp:revision>453</cp:revision>
  <cp:lastPrinted>2017-03-15T21:11:14Z</cp:lastPrinted>
  <dcterms:created xsi:type="dcterms:W3CDTF">2016-01-13T16:13:53Z</dcterms:created>
  <dcterms:modified xsi:type="dcterms:W3CDTF">2017-03-21T22:16:38Z</dcterms:modified>
</cp:coreProperties>
</file>