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0" r:id="rId2"/>
    <p:sldId id="327" r:id="rId3"/>
    <p:sldId id="328" r:id="rId4"/>
    <p:sldId id="329" r:id="rId5"/>
    <p:sldId id="259" r:id="rId6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2130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35D4F-E15C-40DB-BCB5-60E1ED3D496D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0703-435E-4ECD-B3FA-DF918FA821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776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30703-435E-4ECD-B3FA-DF918FA8212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74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97470" y="3157495"/>
            <a:ext cx="8107680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 </a:t>
            </a:r>
            <a:r>
              <a:rPr lang="es-PE" sz="24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  <a: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36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22/03/2017 </a:t>
            </a:r>
            <a:r>
              <a:rPr lang="es-PE" sz="20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(12:00 HORAS)</a:t>
            </a:r>
            <a:endParaRPr lang="es-PE" sz="2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53368" t="23710" r="33918" b="13984"/>
          <a:stretch/>
        </p:blipFill>
        <p:spPr>
          <a:xfrm>
            <a:off x="4749669" y="732667"/>
            <a:ext cx="4081846" cy="56259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53307" t="26129" r="33950" b="11075"/>
          <a:stretch/>
        </p:blipFill>
        <p:spPr>
          <a:xfrm>
            <a:off x="468219" y="732667"/>
            <a:ext cx="4059371" cy="56259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49358" y="403398"/>
            <a:ext cx="4155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0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  <a:p>
            <a:pPr algn="ctr"/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62126" y="386878"/>
            <a:ext cx="3444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17672" y="46032"/>
            <a:ext cx="7044664" cy="278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con 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lecha curvada hacia la derecha 36"/>
          <p:cNvSpPr/>
          <p:nvPr/>
        </p:nvSpPr>
        <p:spPr>
          <a:xfrm rot="14553065">
            <a:off x="1639039" y="4117951"/>
            <a:ext cx="331427" cy="1209960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548751" y="4649566"/>
            <a:ext cx="1162129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HUAROCHIRI, localidad </a:t>
            </a:r>
            <a:r>
              <a:rPr lang="es-PE" sz="500" b="1" dirty="0" err="1" smtClean="0"/>
              <a:t>Huinco</a:t>
            </a:r>
            <a:r>
              <a:rPr lang="es-PE" sz="500" b="1" dirty="0" smtClean="0"/>
              <a:t> distrito de San Pedro de Casta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HUAYCOS</a:t>
            </a:r>
          </a:p>
          <a:p>
            <a:pPr algn="ctr"/>
            <a:r>
              <a:rPr lang="es-PE" sz="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derecha 38"/>
          <p:cNvSpPr/>
          <p:nvPr/>
        </p:nvSpPr>
        <p:spPr>
          <a:xfrm rot="15082934" flipH="1">
            <a:off x="648459" y="2000311"/>
            <a:ext cx="167545" cy="72501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13015483">
            <a:off x="5156982" y="2737306"/>
            <a:ext cx="230488" cy="971106"/>
          </a:xfrm>
          <a:prstGeom prst="curvedRightArrow">
            <a:avLst>
              <a:gd name="adj1" fmla="val 26266"/>
              <a:gd name="adj2" fmla="val 66358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4588413" y="3280148"/>
            <a:ext cx="1067645" cy="80021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es-PE" sz="500" b="1" dirty="0" smtClean="0"/>
              <a:t>Rio La Leche, afecta </a:t>
            </a:r>
            <a:r>
              <a:rPr lang="es-PE" sz="500" b="1" dirty="0" err="1" smtClean="0"/>
              <a:t>Illimo</a:t>
            </a:r>
            <a:r>
              <a:rPr lang="es-PE" sz="500" b="1" dirty="0" smtClean="0"/>
              <a:t> y Pacora</a:t>
            </a:r>
          </a:p>
          <a:p>
            <a:pPr algn="ctr"/>
            <a:r>
              <a:rPr lang="es-PE" sz="500" b="1" dirty="0" err="1" smtClean="0"/>
              <a:t>Pitipo</a:t>
            </a:r>
            <a:r>
              <a:rPr lang="es-PE" sz="500" b="1" dirty="0" smtClean="0"/>
              <a:t> afectación Puente </a:t>
            </a:r>
            <a:r>
              <a:rPr lang="es-PE" sz="500" b="1" dirty="0" err="1" smtClean="0"/>
              <a:t>Puchaca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Crecida Quebrada </a:t>
            </a:r>
            <a:r>
              <a:rPr lang="es-PE" sz="500" b="1" dirty="0" err="1" smtClean="0"/>
              <a:t>Colan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Puerto Arturo, Reque, </a:t>
            </a:r>
            <a:r>
              <a:rPr lang="pt-BR" sz="500" b="1" dirty="0" err="1" smtClean="0"/>
              <a:t>Callanca</a:t>
            </a:r>
            <a:r>
              <a:rPr lang="pt-BR" sz="500" b="1" dirty="0"/>
              <a:t> </a:t>
            </a:r>
            <a:r>
              <a:rPr lang="pt-BR" sz="500" b="1" dirty="0" smtClean="0"/>
              <a:t>y </a:t>
            </a:r>
            <a:r>
              <a:rPr lang="pt-BR" sz="500" b="1" dirty="0" err="1" smtClean="0"/>
              <a:t>Monsefu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echa curvada hacia la derecha 41"/>
          <p:cNvSpPr/>
          <p:nvPr/>
        </p:nvSpPr>
        <p:spPr>
          <a:xfrm rot="5400000">
            <a:off x="1976450" y="2515781"/>
            <a:ext cx="259139" cy="1078902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2504243" y="2785836"/>
            <a:ext cx="965145" cy="5078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LA LIBERTAD</a:t>
            </a:r>
          </a:p>
          <a:p>
            <a:pPr algn="ctr"/>
            <a:r>
              <a:rPr lang="es-PE" sz="500" b="1" dirty="0" smtClean="0"/>
              <a:t>Quebrada El León, </a:t>
            </a:r>
          </a:p>
          <a:p>
            <a:pPr algn="ctr"/>
            <a:r>
              <a:rPr lang="es-PE" sz="500" b="1" dirty="0" smtClean="0"/>
              <a:t>Huanchaco inundado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QUEBRADAS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-3821" y="2444662"/>
            <a:ext cx="865947" cy="661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Quebrada </a:t>
            </a:r>
            <a:r>
              <a:rPr lang="es-PE" sz="500" b="1" dirty="0" err="1" smtClean="0"/>
              <a:t>Charanal</a:t>
            </a:r>
            <a:r>
              <a:rPr lang="es-PE" sz="500" b="1" dirty="0" smtClean="0"/>
              <a:t>, Chulucanas, aislamiento de varios CCPP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ACTIVACIÓN DE QUEBRADAS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Flecha curvada hacia la derecha 44"/>
          <p:cNvSpPr/>
          <p:nvPr/>
        </p:nvSpPr>
        <p:spPr>
          <a:xfrm rot="20183011" flipV="1">
            <a:off x="1023635" y="2395447"/>
            <a:ext cx="319314" cy="1616111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6" name="Flecha curvada hacia la derecha 45"/>
          <p:cNvSpPr/>
          <p:nvPr/>
        </p:nvSpPr>
        <p:spPr>
          <a:xfrm rot="20834714" flipV="1">
            <a:off x="1209499" y="2775750"/>
            <a:ext cx="250723" cy="1360110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7" name="Flecha curvada hacia la derecha 46"/>
          <p:cNvSpPr/>
          <p:nvPr/>
        </p:nvSpPr>
        <p:spPr>
          <a:xfrm flipV="1">
            <a:off x="1287957" y="3047604"/>
            <a:ext cx="241390" cy="1048152"/>
          </a:xfrm>
          <a:prstGeom prst="curvedRightArrow">
            <a:avLst>
              <a:gd name="adj1" fmla="val 20085"/>
              <a:gd name="adj2" fmla="val 76655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846790" y="3680258"/>
            <a:ext cx="802659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PIURA, LAMBAYEQUE, LA LIBERTAD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Flecha curvada hacia la derecha 48"/>
          <p:cNvSpPr/>
          <p:nvPr/>
        </p:nvSpPr>
        <p:spPr>
          <a:xfrm rot="20064196">
            <a:off x="5574364" y="2049830"/>
            <a:ext cx="198656" cy="789663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370076" y="1722500"/>
            <a:ext cx="607231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AMAZONAS</a:t>
            </a:r>
          </a:p>
          <a:p>
            <a:pPr algn="ctr"/>
            <a:r>
              <a:rPr lang="es-PE" sz="500" b="1" dirty="0" smtClean="0"/>
              <a:t>UTCUBAMBA</a:t>
            </a:r>
          </a:p>
          <a:p>
            <a:pPr algn="ctr"/>
            <a:r>
              <a:rPr lang="es-PE" sz="500" b="1" dirty="0" smtClean="0"/>
              <a:t>EL MILAGRO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DESBORDE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Flecha curvada hacia la derecha 50"/>
          <p:cNvSpPr/>
          <p:nvPr/>
        </p:nvSpPr>
        <p:spPr>
          <a:xfrm rot="20064196">
            <a:off x="2517883" y="3724641"/>
            <a:ext cx="198656" cy="789663"/>
          </a:xfrm>
          <a:prstGeom prst="curvedRightArrow">
            <a:avLst>
              <a:gd name="adj1" fmla="val 27563"/>
              <a:gd name="adj2" fmla="val 89786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2488505" y="3340782"/>
            <a:ext cx="777733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CUSCO</a:t>
            </a:r>
          </a:p>
          <a:p>
            <a:pPr algn="ctr"/>
            <a:r>
              <a:rPr lang="es-PE" sz="500" b="1" dirty="0" smtClean="0"/>
              <a:t>LA CONVENCIÓN</a:t>
            </a:r>
          </a:p>
          <a:p>
            <a:pPr algn="ctr"/>
            <a:r>
              <a:rPr lang="pt-BR" sz="500" b="1" dirty="0" smtClean="0"/>
              <a:t>KIMBIRI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5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80249" y="481389"/>
            <a:ext cx="509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ZONAS DE </a:t>
            </a:r>
            <a:r>
              <a:rPr lang="es-PE" b="1" u="sng" dirty="0" smtClean="0"/>
              <a:t>EXPUESTAS POR MOVIMIENTO EN MASA</a:t>
            </a:r>
            <a:endParaRPr lang="es-PE" b="1" u="sng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609434"/>
              </p:ext>
            </p:extLst>
          </p:nvPr>
        </p:nvGraphicFramePr>
        <p:xfrm>
          <a:off x="337839" y="1021619"/>
          <a:ext cx="8583715" cy="4276781"/>
        </p:xfrm>
        <a:graphic>
          <a:graphicData uri="http://schemas.openxmlformats.org/drawingml/2006/table">
            <a:tbl>
              <a:tblPr/>
              <a:tblGrid>
                <a:gridCol w="1114494"/>
                <a:gridCol w="749036"/>
                <a:gridCol w="628224"/>
                <a:gridCol w="824544"/>
                <a:gridCol w="724874"/>
                <a:gridCol w="1256448"/>
                <a:gridCol w="1038986"/>
                <a:gridCol w="894012"/>
                <a:gridCol w="1353097"/>
              </a:tblGrid>
              <a:tr h="4236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POBLACION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 DE SALUD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INSTITUCIONES EDUCATIVAS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COMISARIAS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PROBABILIDAD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8331" marR="8331" marT="8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27762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8331" marR="8331" marT="8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134809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48815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8331" marR="8331" marT="8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44617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8331" marR="8331" marT="8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102938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8331" marR="8331" marT="8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97107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28353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8331" marR="8331" marT="83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35714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185687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67309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ICA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595881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158125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156135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49009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2495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90152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42853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LORETO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7630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MOQUEGUA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3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53344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14193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38587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10585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8331" marR="8331" marT="8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2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17883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1585810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514433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1826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31" marR="8331" marT="8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31" marR="8331" marT="83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27322" y="404477"/>
            <a:ext cx="579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ZONAS DE </a:t>
            </a:r>
            <a:r>
              <a:rPr lang="es-PE" b="1" u="sng" dirty="0" smtClean="0"/>
              <a:t>EXPUESTAS POR MOVIMIENTO EN INUNDACIÓN</a:t>
            </a:r>
            <a:endParaRPr lang="es-PE" b="1" u="sng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95326"/>
              </p:ext>
            </p:extLst>
          </p:nvPr>
        </p:nvGraphicFramePr>
        <p:xfrm>
          <a:off x="605083" y="1139675"/>
          <a:ext cx="7840231" cy="3355411"/>
        </p:xfrm>
        <a:graphic>
          <a:graphicData uri="http://schemas.openxmlformats.org/drawingml/2006/table">
            <a:tbl>
              <a:tblPr/>
              <a:tblGrid>
                <a:gridCol w="850559"/>
                <a:gridCol w="841413"/>
                <a:gridCol w="548748"/>
                <a:gridCol w="923725"/>
                <a:gridCol w="923725"/>
                <a:gridCol w="923725"/>
                <a:gridCol w="923725"/>
                <a:gridCol w="923725"/>
                <a:gridCol w="980886"/>
              </a:tblGrid>
              <a:tr h="5196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POBLACION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VIVIENDAS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 DE SALUD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INSTITUCIONES EDUCATIVAS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COMISARIAS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PROBABILIDAD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ANCASH</a:t>
                      </a:r>
                    </a:p>
                  </a:txBody>
                  <a:tcPr marL="6902" marR="6902" marT="6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75170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18926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APURIMAC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6902" marR="6902" marT="6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AYACUCHO</a:t>
                      </a:r>
                    </a:p>
                  </a:txBody>
                  <a:tcPr marL="6902" marR="6902" marT="6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6902" marR="6902" marT="6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6902" marR="6902" marT="6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4311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b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HUANCAVELICA</a:t>
                      </a:r>
                    </a:p>
                  </a:txBody>
                  <a:tcPr marL="6902" marR="6902" marT="69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JUNIN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241379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131392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LAMBAYEQUE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677814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222296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343015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90846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PASCO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PIURA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407777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101067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137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PUNO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a 99%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44">
                <a:tc>
                  <a:txBody>
                    <a:bodyPr/>
                    <a:lstStyle/>
                    <a:p>
                      <a:pPr algn="l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TUMBES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10141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 a 79%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4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02" marR="6902" marT="69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1818684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588819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4330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2" marR="6902" marT="6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2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16065</TotalTime>
  <Words>630</Words>
  <Application>Microsoft Office PowerPoint</Application>
  <PresentationFormat>Presentación en pantalla (4:3)</PresentationFormat>
  <Paragraphs>374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456</cp:revision>
  <cp:lastPrinted>2017-03-15T21:11:14Z</cp:lastPrinted>
  <dcterms:created xsi:type="dcterms:W3CDTF">2016-01-13T16:13:53Z</dcterms:created>
  <dcterms:modified xsi:type="dcterms:W3CDTF">2017-03-22T21:08:53Z</dcterms:modified>
</cp:coreProperties>
</file>