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331" r:id="rId4"/>
    <p:sldId id="259" r:id="rId5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1F7B91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70" y="2916195"/>
            <a:ext cx="8107680" cy="1547478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01/03/2017 00:00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0616" y="2290270"/>
            <a:ext cx="8971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>
                <a:solidFill>
                  <a:schemeClr val="bg1"/>
                </a:solidFill>
              </a:rPr>
              <a:t>Para la identificación de las localidades con mayor probabilidad que puedan desencadenarse eventos tales como: Inundaciones y Huaycos se </a:t>
            </a:r>
            <a:r>
              <a:rPr lang="es-PE" sz="1400" b="1" dirty="0" smtClean="0">
                <a:solidFill>
                  <a:schemeClr val="bg1"/>
                </a:solidFill>
              </a:rPr>
              <a:t>utilizó </a:t>
            </a:r>
            <a:r>
              <a:rPr lang="es-PE" sz="1400" b="1" dirty="0">
                <a:solidFill>
                  <a:schemeClr val="bg1"/>
                </a:solidFill>
              </a:rPr>
              <a:t>el Escenario de Riesgo en base al pronóstico de precipitaciones de SENAMHI (</a:t>
            </a:r>
            <a:r>
              <a:rPr lang="es-PE" sz="1400" b="1" dirty="0" smtClean="0">
                <a:solidFill>
                  <a:schemeClr val="bg1"/>
                </a:solidFill>
              </a:rPr>
              <a:t>del </a:t>
            </a:r>
            <a:r>
              <a:rPr lang="es-PE" sz="1400" b="1" dirty="0" smtClean="0">
                <a:solidFill>
                  <a:schemeClr val="bg1"/>
                </a:solidFill>
              </a:rPr>
              <a:t>01.03.2017</a:t>
            </a:r>
            <a:r>
              <a:rPr lang="es-PE" sz="1400" b="1" dirty="0">
                <a:solidFill>
                  <a:schemeClr val="bg1"/>
                </a:solidFill>
              </a:rPr>
              <a:t>) y la información de la ANA sobre identificación de poblaciones vulnerables por activación de quebradas, puntos 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2016-2017 y puntos </a:t>
            </a:r>
            <a:r>
              <a:rPr lang="es-PE" sz="1400" b="1" dirty="0">
                <a:solidFill>
                  <a:schemeClr val="bg1"/>
                </a:solidFill>
              </a:rPr>
              <a:t>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2015-2016.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Las localidades en rojo son aquellas que presentan mayor riesgo y donde se recomienda mantener maquinaria para casos de emergencia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Importante considerar </a:t>
            </a:r>
            <a:r>
              <a:rPr lang="es-PE" sz="1400" b="1" dirty="0" smtClean="0">
                <a:solidFill>
                  <a:schemeClr val="bg1"/>
                </a:solidFill>
              </a:rPr>
              <a:t>los </a:t>
            </a:r>
            <a:r>
              <a:rPr lang="es-PE" sz="1400" b="1" dirty="0">
                <a:solidFill>
                  <a:schemeClr val="bg1"/>
                </a:solidFill>
              </a:rPr>
              <a:t>distritos en la parte </a:t>
            </a:r>
            <a:r>
              <a:rPr lang="es-PE" sz="1400" b="1" dirty="0" smtClean="0">
                <a:solidFill>
                  <a:schemeClr val="bg1"/>
                </a:solidFill>
              </a:rPr>
              <a:t>media y baja de </a:t>
            </a:r>
            <a:r>
              <a:rPr lang="es-PE" sz="1400" b="1" dirty="0">
                <a:solidFill>
                  <a:schemeClr val="bg1"/>
                </a:solidFill>
              </a:rPr>
              <a:t>las cuencas expuestas a los pronósticos antes mencionados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80808" y="796536"/>
            <a:ext cx="2550435" cy="6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62708" y="1355333"/>
            <a:ext cx="4029357" cy="984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18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</a:t>
            </a:r>
            <a:r>
              <a:rPr lang="es-PE" sz="18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HUANUCO</a:t>
            </a:r>
            <a:endParaRPr lang="es-PE" sz="18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POSIBLES LOCALIDADES AFECTADAS POR LAS PRECIPITACIONES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6743" t="31264" r="39266" b="20133"/>
          <a:stretch/>
        </p:blipFill>
        <p:spPr>
          <a:xfrm>
            <a:off x="192821" y="158861"/>
            <a:ext cx="4001713" cy="3218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75" y="3736375"/>
            <a:ext cx="8592065" cy="21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12281</TotalTime>
  <Words>83</Words>
  <Application>Microsoft Office PowerPoint</Application>
  <PresentationFormat>Presentación en pantalla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IDENTIFICACIÓN DE PROBABLES LOCALIDADES AFECTADAS (PRONÓSTICO DE PRECIPITACIONES 01/03/2017 00:00)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MODULO21</cp:lastModifiedBy>
  <cp:revision>357</cp:revision>
  <cp:lastPrinted>2017-02-13T21:29:27Z</cp:lastPrinted>
  <dcterms:created xsi:type="dcterms:W3CDTF">2016-01-13T16:13:53Z</dcterms:created>
  <dcterms:modified xsi:type="dcterms:W3CDTF">2017-03-01T04:10:09Z</dcterms:modified>
</cp:coreProperties>
</file>