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28" r:id="rId4"/>
    <p:sldId id="332" r:id="rId5"/>
    <p:sldId id="333" r:id="rId6"/>
    <p:sldId id="334" r:id="rId7"/>
    <p:sldId id="335" r:id="rId8"/>
    <p:sldId id="259" r:id="rId9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 02/03/2017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147766"/>
            <a:ext cx="8971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s-PE" sz="2000" b="1" dirty="0">
                <a:solidFill>
                  <a:schemeClr val="bg1"/>
                </a:solidFill>
              </a:rPr>
              <a:t>ELABORACIÓN DE ESCENARIOS DE RIESGO, EN BASE AL PRONÓSTICO DEL AVISO METEOROLÓGICO</a:t>
            </a:r>
          </a:p>
          <a:p>
            <a:pPr marL="457200" indent="-457200" algn="just">
              <a:buFont typeface="+mj-lt"/>
              <a:buAutoNum type="arabicParenR"/>
            </a:pPr>
            <a:endParaRPr lang="es-PE" sz="20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PE" sz="2000" b="1" dirty="0">
                <a:solidFill>
                  <a:schemeClr val="bg1"/>
                </a:solidFill>
              </a:rPr>
              <a:t>ELABORACIÓN DE ESCENARIOS DE RIESGO, EN BASE AL PRONÓSTICO DIARIO, PRIMER REPORTE 09:00</a:t>
            </a:r>
          </a:p>
          <a:p>
            <a:pPr marL="457200" indent="-457200" algn="just">
              <a:buFont typeface="+mj-lt"/>
              <a:buAutoNum type="arabicParenR"/>
            </a:pPr>
            <a:endParaRPr lang="es-PE" sz="20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s-PE" sz="2000" b="1" dirty="0">
                <a:solidFill>
                  <a:schemeClr val="bg1"/>
                </a:solidFill>
              </a:rPr>
              <a:t>IDENTIFICACIÓN DE ÁREAS PROBABLES A SER AFECTADAS EN BASE AL ESCENARIO POR PRONOSTICO </a:t>
            </a:r>
            <a:r>
              <a:rPr lang="es-PE" sz="2000" b="1" dirty="0" smtClean="0">
                <a:solidFill>
                  <a:schemeClr val="bg1"/>
                </a:solidFill>
              </a:rPr>
              <a:t>DIARIO, SEGUNDO REPORTE </a:t>
            </a:r>
            <a:r>
              <a:rPr lang="es-PE" sz="2000" b="1" dirty="0" smtClean="0">
                <a:solidFill>
                  <a:schemeClr val="bg1"/>
                </a:solidFill>
              </a:rPr>
              <a:t>12</a:t>
            </a:r>
            <a:r>
              <a:rPr lang="es-PE" sz="2000" b="1" dirty="0" smtClean="0">
                <a:solidFill>
                  <a:schemeClr val="bg1"/>
                </a:solidFill>
              </a:rPr>
              <a:t>:00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084813" y="325666"/>
            <a:ext cx="4561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COMPROBACION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DEL ESCENARIO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DE RIESGO</a:t>
            </a:r>
          </a:p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(DÍA 02 de Marzo 2017)</a:t>
            </a:r>
            <a:endParaRPr lang="es-P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14738" y="3830528"/>
            <a:ext cx="437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1400" dirty="0"/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PE" sz="1400" dirty="0"/>
              <a:t>TODAS LAS EMERGENCIAS SE ENCUENTRAN DENTRO DEL AMBITO DE LOS ESCENARIOS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endParaRPr lang="es-PE" sz="1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91715"/>
              </p:ext>
            </p:extLst>
          </p:nvPr>
        </p:nvGraphicFramePr>
        <p:xfrm>
          <a:off x="3774305" y="1725591"/>
          <a:ext cx="4216398" cy="1931494"/>
        </p:xfrm>
        <a:graphic>
          <a:graphicData uri="http://schemas.openxmlformats.org/drawingml/2006/table">
            <a:tbl>
              <a:tblPr/>
              <a:tblGrid>
                <a:gridCol w="1120976"/>
                <a:gridCol w="582780"/>
                <a:gridCol w="582780"/>
                <a:gridCol w="582780"/>
                <a:gridCol w="582780"/>
                <a:gridCol w="76430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RIESGO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 DE EMERGENCIAS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503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816" t="17902" r="18569" b="15153"/>
          <a:stretch/>
        </p:blipFill>
        <p:spPr>
          <a:xfrm>
            <a:off x="271850" y="1226621"/>
            <a:ext cx="2949146" cy="40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75151" y="220135"/>
            <a:ext cx="569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ESCENARIO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DE RIESGO EN BASE AL PRONOSTICO DIARIO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02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.03.17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2°REPORTE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:00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22185" y="5919789"/>
            <a:ext cx="381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/>
              <a:t>FUENTE: SINPAD, EMERGENCIAS POR FENOMENOS METEOROLOGICOS (http://sinpad.indeci.gob.pe/sinpadweb/)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84079" y="866466"/>
            <a:ext cx="25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EMERGENCIAS REGISTRADAS </a:t>
            </a:r>
            <a:r>
              <a:rPr lang="es-PE" sz="1200" b="1" dirty="0" smtClean="0"/>
              <a:t>(02.03.17</a:t>
            </a:r>
            <a:r>
              <a:rPr lang="es-PE" sz="1200" b="1" dirty="0"/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5721" y="5453001"/>
            <a:ext cx="111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/>
              <a:t>FUENTE: CENEPRED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816" t="17902" r="18569" b="15153"/>
          <a:stretch/>
        </p:blipFill>
        <p:spPr>
          <a:xfrm>
            <a:off x="156519" y="1072412"/>
            <a:ext cx="3616411" cy="500126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36682"/>
              </p:ext>
            </p:extLst>
          </p:nvPr>
        </p:nvGraphicFramePr>
        <p:xfrm>
          <a:off x="4431740" y="1421896"/>
          <a:ext cx="4041692" cy="4455255"/>
        </p:xfrm>
        <a:graphic>
          <a:graphicData uri="http://schemas.openxmlformats.org/drawingml/2006/table">
            <a:tbl>
              <a:tblPr/>
              <a:tblGrid>
                <a:gridCol w="623589"/>
                <a:gridCol w="623589"/>
                <a:gridCol w="1126182"/>
                <a:gridCol w="558437"/>
                <a:gridCol w="1109895"/>
              </a:tblGrid>
              <a:tr h="250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RIESGO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FENOMENO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FERREÑAFE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INCAHUASI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HUAYCO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SALAS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CHONGOYAPE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CHONGOYAPE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ACTIVACION DE QUEBRADA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PATAPO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SAÑA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FERREÑAFE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MANUEL ANTONIO MESONES MURO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FERREÑAFE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PITIPO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MORROPE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MOTUPE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OLMOS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CAYALTI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ETEN PUERTO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 LEONARDO ORTIZ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VICTORIA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LAGUNAS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MONSEFU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PICSI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PIMENTEL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POMALCA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FERREÑAFE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PUEBLO NUEVO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ILLIMO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JAYANCA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MOCHUMI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PACORA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90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TUCUME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6984" marR="6984" marT="698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75151" y="145995"/>
            <a:ext cx="569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ESCENARIO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DE RIESGO EN BASE AL PRONOSTICO DIARIO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02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.03.17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2°REPORTE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:00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98790" y="5738209"/>
            <a:ext cx="381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/>
              <a:t>FUENTE: SINPAD, EMERGENCIAS POR FENOMENOS METEOROLOGICOS (http://sinpad.indeci.gob.pe/sinpadweb/)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93463" y="792326"/>
            <a:ext cx="25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EMERGENCIAS REGISTRADAS </a:t>
            </a:r>
            <a:r>
              <a:rPr lang="es-PE" sz="1200" b="1" dirty="0" smtClean="0"/>
              <a:t>(02.03.17</a:t>
            </a:r>
            <a:r>
              <a:rPr lang="es-PE" sz="1200" b="1" dirty="0"/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5721" y="5453001"/>
            <a:ext cx="111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/>
              <a:t>FUENTE: CENEPRED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816" t="17902" r="18569" b="15153"/>
          <a:stretch/>
        </p:blipFill>
        <p:spPr>
          <a:xfrm>
            <a:off x="82379" y="918523"/>
            <a:ext cx="3616411" cy="500126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13626"/>
              </p:ext>
            </p:extLst>
          </p:nvPr>
        </p:nvGraphicFramePr>
        <p:xfrm>
          <a:off x="3805881" y="1338380"/>
          <a:ext cx="5245100" cy="4330065"/>
        </p:xfrm>
        <a:graphic>
          <a:graphicData uri="http://schemas.openxmlformats.org/drawingml/2006/table">
            <a:tbl>
              <a:tblPr/>
              <a:tblGrid>
                <a:gridCol w="774357"/>
                <a:gridCol w="873211"/>
                <a:gridCol w="1276865"/>
                <a:gridCol w="724929"/>
                <a:gridCol w="159573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FENOMENO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AYABACA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AYABACA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HUANCABAMBA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HUANCABAMBA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MORROPON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TAMARINDO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VICHAYAL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MORROPON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CHULUCANAS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ARENA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TAMBO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DESLIZAMIENTO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TAMBO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TAMBO GRANDE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BREA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LOBITOS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VEINTISEIS DE 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PRECIPITACIONES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75151" y="145995"/>
            <a:ext cx="569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ESCENARIO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DE RIESGO EN BASE AL PRONOSTICO DIARIO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02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.03.17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2°REPORTE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:00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94858" y="2756112"/>
            <a:ext cx="381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/>
              <a:t>FUENTE: SINPAD, EMERGENCIAS POR FENOMENOS METEOROLOGICOS (http://sinpad.indeci.gob.pe/sinpadweb/)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93463" y="792326"/>
            <a:ext cx="25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EMERGENCIAS REGISTRADAS </a:t>
            </a:r>
            <a:r>
              <a:rPr lang="es-PE" sz="1200" b="1" dirty="0" smtClean="0"/>
              <a:t>(02.03.17</a:t>
            </a:r>
            <a:r>
              <a:rPr lang="es-PE" sz="1200" b="1" dirty="0"/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5721" y="5453001"/>
            <a:ext cx="111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/>
              <a:t>FUENTE: CENEPRED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816" t="17902" r="18569" b="15153"/>
          <a:stretch/>
        </p:blipFill>
        <p:spPr>
          <a:xfrm>
            <a:off x="82379" y="918523"/>
            <a:ext cx="3616411" cy="500126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66920"/>
              </p:ext>
            </p:extLst>
          </p:nvPr>
        </p:nvGraphicFramePr>
        <p:xfrm>
          <a:off x="3869210" y="1525437"/>
          <a:ext cx="5151224" cy="1116397"/>
        </p:xfrm>
        <a:graphic>
          <a:graphicData uri="http://schemas.openxmlformats.org/drawingml/2006/table">
            <a:tbl>
              <a:tblPr/>
              <a:tblGrid>
                <a:gridCol w="994148"/>
                <a:gridCol w="994148"/>
                <a:gridCol w="1195344"/>
                <a:gridCol w="946807"/>
                <a:gridCol w="1020777"/>
              </a:tblGrid>
              <a:tr h="20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FENOMENO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932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CONVENCION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KIMBIRI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CONVENCION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DESLIZAMIENTO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LEONCIO PRADO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ALOMIA ROBLES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DESLIZAMIENTO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3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MARAÑON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75151" y="98955"/>
            <a:ext cx="569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ESCENARIO 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DE RIESGO EN BASE AL PRONOSTICO DIARIO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02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.03.17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2°REPORTE 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s-PE" b="1" dirty="0" smtClean="0">
                <a:solidFill>
                  <a:schemeClr val="bg2">
                    <a:lumMod val="25000"/>
                  </a:schemeClr>
                </a:solidFill>
              </a:rPr>
              <a:t>:00</a:t>
            </a:r>
            <a:r>
              <a:rPr lang="es-PE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98790" y="3012525"/>
            <a:ext cx="381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/>
              <a:t>FUENTE: SINPAD, EMERGENCIAS POR FENOMENOS METEOROLOGICOS (http://sinpad.indeci.gob.pe/sinpadweb/)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93463" y="792326"/>
            <a:ext cx="25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EMERGENCIAS REGISTRADAS </a:t>
            </a:r>
            <a:r>
              <a:rPr lang="es-PE" sz="1200" b="1" dirty="0" smtClean="0"/>
              <a:t>(02.03.17</a:t>
            </a:r>
            <a:r>
              <a:rPr lang="es-PE" sz="1200" b="1" dirty="0"/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5721" y="5453001"/>
            <a:ext cx="111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/>
              <a:t>FUENTE: CENEPRED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7816" t="17902" r="18569" b="15153"/>
          <a:stretch/>
        </p:blipFill>
        <p:spPr>
          <a:xfrm>
            <a:off x="82379" y="918523"/>
            <a:ext cx="3616411" cy="500126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21354"/>
              </p:ext>
            </p:extLst>
          </p:nvPr>
        </p:nvGraphicFramePr>
        <p:xfrm>
          <a:off x="3794858" y="1380188"/>
          <a:ext cx="5206313" cy="1512425"/>
        </p:xfrm>
        <a:graphic>
          <a:graphicData uri="http://schemas.openxmlformats.org/drawingml/2006/table">
            <a:tbl>
              <a:tblPr/>
              <a:tblGrid>
                <a:gridCol w="1004779"/>
                <a:gridCol w="1004779"/>
                <a:gridCol w="1208128"/>
                <a:gridCol w="956933"/>
                <a:gridCol w="1031694"/>
              </a:tblGrid>
              <a:tr h="2029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FENOMENO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9996"/>
                    </a:solidFill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MARISCAL CACERES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PAJARILLO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ELIAS SOPLIN VARGAS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CAJAMARCA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0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0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0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TAMBOPATA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LABERINTO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3677</TotalTime>
  <Words>655</Words>
  <Application>Microsoft Office PowerPoint</Application>
  <PresentationFormat>Presentación en pantalla (4:3)</PresentationFormat>
  <Paragraphs>404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de Office</vt:lpstr>
      <vt:lpstr>ANÁLISIS COMPARATIVO ESCENARIO DE RIESGO 02/03/2017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176</cp:revision>
  <cp:lastPrinted>2017-02-09T22:30:12Z</cp:lastPrinted>
  <dcterms:created xsi:type="dcterms:W3CDTF">2016-01-13T16:13:53Z</dcterms:created>
  <dcterms:modified xsi:type="dcterms:W3CDTF">2017-03-03T15:20:58Z</dcterms:modified>
</cp:coreProperties>
</file>