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319" r:id="rId4"/>
    <p:sldId id="259" r:id="rId5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1F7B9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177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70" y="2916195"/>
            <a:ext cx="8107680" cy="1547478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06/03/2017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0616" y="2290270"/>
            <a:ext cx="8971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bg1"/>
                </a:solidFill>
              </a:rPr>
              <a:t>Para la identificación de las localidades con mayor probabilidad que puedan desencadenarse eventos tales como: Inundaciones y Huaycos se </a:t>
            </a:r>
            <a:r>
              <a:rPr lang="es-PE" sz="1400" b="1" dirty="0" smtClean="0">
                <a:solidFill>
                  <a:schemeClr val="bg1"/>
                </a:solidFill>
              </a:rPr>
              <a:t>utilizó </a:t>
            </a:r>
            <a:r>
              <a:rPr lang="es-PE" sz="1400" b="1" dirty="0">
                <a:solidFill>
                  <a:schemeClr val="bg1"/>
                </a:solidFill>
              </a:rPr>
              <a:t>el Escenario de Riesgo en base al pronóstico de precipitaciones de SENAMHI (</a:t>
            </a:r>
            <a:r>
              <a:rPr lang="es-PE" sz="1400" b="1" dirty="0" smtClean="0">
                <a:solidFill>
                  <a:schemeClr val="bg1"/>
                </a:solidFill>
              </a:rPr>
              <a:t>del </a:t>
            </a:r>
            <a:r>
              <a:rPr lang="es-PE" sz="1400" b="1" dirty="0" smtClean="0">
                <a:solidFill>
                  <a:schemeClr val="bg1"/>
                </a:solidFill>
              </a:rPr>
              <a:t>06.03.2017</a:t>
            </a:r>
            <a:r>
              <a:rPr lang="es-PE" sz="1400" b="1" dirty="0">
                <a:solidFill>
                  <a:schemeClr val="bg1"/>
                </a:solidFill>
              </a:rPr>
              <a:t>) y la información de la ANA sobre identificación de poblaciones vulnerables por activación de quebradas, puntos 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2016-2017,  puntos </a:t>
            </a:r>
            <a:r>
              <a:rPr lang="es-PE" sz="1400" b="1" dirty="0">
                <a:solidFill>
                  <a:schemeClr val="bg1"/>
                </a:solidFill>
              </a:rPr>
              <a:t>críticos por inundación </a:t>
            </a:r>
            <a:r>
              <a:rPr lang="es-PE" sz="1400" b="1" dirty="0" smtClean="0">
                <a:solidFill>
                  <a:schemeClr val="bg1"/>
                </a:solidFill>
              </a:rPr>
              <a:t>2015-2016 y el Mapa de Susceptibilidad por Movimientos en Masa (INGEMMET)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Las localidades en rojo son aquellas que presentan mayor riesgo y donde se recomienda mantener maquinaria para casos de emergencia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PE" sz="1400" b="1" dirty="0">
                <a:solidFill>
                  <a:schemeClr val="bg1"/>
                </a:solidFill>
              </a:rPr>
              <a:t/>
            </a:r>
            <a:br>
              <a:rPr lang="es-PE" sz="1400" b="1" dirty="0">
                <a:solidFill>
                  <a:schemeClr val="bg1"/>
                </a:solidFill>
              </a:rPr>
            </a:br>
            <a:r>
              <a:rPr lang="es-PE" sz="1400" b="1" dirty="0">
                <a:solidFill>
                  <a:schemeClr val="bg1"/>
                </a:solidFill>
              </a:rPr>
              <a:t>Importante considerar </a:t>
            </a:r>
            <a:r>
              <a:rPr lang="es-PE" sz="1400" b="1" dirty="0" smtClean="0">
                <a:solidFill>
                  <a:schemeClr val="bg1"/>
                </a:solidFill>
              </a:rPr>
              <a:t>los </a:t>
            </a:r>
            <a:r>
              <a:rPr lang="es-PE" sz="1400" b="1" dirty="0">
                <a:solidFill>
                  <a:schemeClr val="bg1"/>
                </a:solidFill>
              </a:rPr>
              <a:t>distritos en la parte </a:t>
            </a:r>
            <a:r>
              <a:rPr lang="es-PE" sz="1400" b="1" dirty="0" smtClean="0">
                <a:solidFill>
                  <a:schemeClr val="bg1"/>
                </a:solidFill>
              </a:rPr>
              <a:t>media y baja de </a:t>
            </a:r>
            <a:r>
              <a:rPr lang="es-PE" sz="1400" b="1" dirty="0">
                <a:solidFill>
                  <a:schemeClr val="bg1"/>
                </a:solidFill>
              </a:rPr>
              <a:t>las cuencas expuestas a los pronósticos antes mencionados</a:t>
            </a:r>
            <a:r>
              <a:rPr lang="es-PE" sz="1400" b="1" dirty="0" smtClean="0">
                <a:solidFill>
                  <a:schemeClr val="bg1"/>
                </a:solidFill>
              </a:rPr>
              <a:t>.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0808" y="796536"/>
            <a:ext cx="2550435" cy="6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7187" t="7408" r="16771" b="12963"/>
          <a:stretch/>
        </p:blipFill>
        <p:spPr>
          <a:xfrm>
            <a:off x="5329044" y="933449"/>
            <a:ext cx="3125427" cy="43634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7058" t="11790" r="17283" b="11172"/>
          <a:stretch/>
        </p:blipFill>
        <p:spPr>
          <a:xfrm>
            <a:off x="669364" y="1020208"/>
            <a:ext cx="3218693" cy="44533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54872" y="427482"/>
            <a:ext cx="407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por inundación 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9991" y="431883"/>
            <a:ext cx="4080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movimientos en masa en zonas con probabilidad de lluvias</a:t>
            </a:r>
          </a:p>
        </p:txBody>
      </p:sp>
      <p:sp>
        <p:nvSpPr>
          <p:cNvPr id="6" name="Flecha curvada hacia la izquierda 5"/>
          <p:cNvSpPr/>
          <p:nvPr/>
        </p:nvSpPr>
        <p:spPr>
          <a:xfrm rot="7049939" flipH="1">
            <a:off x="7034925" y="3461200"/>
            <a:ext cx="374916" cy="1224901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43677" y="4477038"/>
            <a:ext cx="1007955" cy="7540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ICA</a:t>
            </a:r>
            <a:endParaRPr lang="es-PE" sz="700" b="1" dirty="0" smtClean="0"/>
          </a:p>
          <a:p>
            <a:pPr algn="ctr"/>
            <a:r>
              <a:rPr lang="es-PE" sz="700" b="1" dirty="0" smtClean="0"/>
              <a:t>CHINCHA</a:t>
            </a:r>
            <a:endParaRPr lang="es-PE" sz="700" b="1" dirty="0" smtClean="0"/>
          </a:p>
          <a:p>
            <a:pPr algn="ctr"/>
            <a:r>
              <a:rPr lang="es-PE" sz="700" b="1" dirty="0" smtClean="0"/>
              <a:t>CHINCHA BAJA</a:t>
            </a:r>
            <a:endParaRPr lang="es-PE" sz="700" b="1" dirty="0" smtClean="0"/>
          </a:p>
          <a:p>
            <a:pPr algn="ctr"/>
            <a:r>
              <a:rPr lang="es-PE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 07/03</a:t>
            </a:r>
            <a:r>
              <a:rPr lang="es-PE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/2017</a:t>
            </a:r>
            <a:endParaRPr lang="es-PE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 rot="15894738">
            <a:off x="1534852" y="3093109"/>
            <a:ext cx="565707" cy="1787146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446" y="4290427"/>
            <a:ext cx="124654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/>
              <a:t>APURÍMAC</a:t>
            </a:r>
          </a:p>
          <a:p>
            <a:pPr algn="ctr"/>
            <a:r>
              <a:rPr lang="es-PE" sz="700" b="1" dirty="0"/>
              <a:t>Carretera Nazca – </a:t>
            </a:r>
            <a:r>
              <a:rPr lang="es-PE" sz="700" b="1" dirty="0" smtClean="0"/>
              <a:t>ABANCAY</a:t>
            </a:r>
            <a:endParaRPr lang="es-PE" sz="700" b="1" dirty="0"/>
          </a:p>
          <a:p>
            <a:pPr algn="ctr"/>
            <a:r>
              <a:rPr lang="es-PE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06/03/2017</a:t>
            </a:r>
            <a:endParaRPr lang="es-PE" sz="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14009300">
            <a:off x="5050136" y="2095532"/>
            <a:ext cx="438485" cy="1222759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68386" y="3216803"/>
            <a:ext cx="97297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LAMBAYEQUE</a:t>
            </a:r>
          </a:p>
          <a:p>
            <a:pPr algn="ctr"/>
            <a:r>
              <a:rPr lang="pt-BR" sz="700" b="1" dirty="0" smtClean="0"/>
              <a:t>CHICLAYO</a:t>
            </a:r>
            <a:endParaRPr lang="es-PE" sz="700" b="1" dirty="0" smtClean="0"/>
          </a:p>
          <a:p>
            <a:pPr algn="ctr"/>
            <a:r>
              <a:rPr lang="pt-BR" sz="700" b="1" dirty="0" smtClean="0"/>
              <a:t>PATAMO 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 curvada hacia la izquierda 17"/>
          <p:cNvSpPr/>
          <p:nvPr/>
        </p:nvSpPr>
        <p:spPr>
          <a:xfrm rot="14885610">
            <a:off x="5866091" y="3185423"/>
            <a:ext cx="416463" cy="949693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269378" y="3928789"/>
            <a:ext cx="85745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LIMA</a:t>
            </a:r>
          </a:p>
          <a:p>
            <a:pPr algn="ctr"/>
            <a:r>
              <a:rPr lang="pt-BR" sz="700" b="1" dirty="0"/>
              <a:t>LIMA</a:t>
            </a:r>
          </a:p>
          <a:p>
            <a:pPr algn="ctr"/>
            <a:r>
              <a:rPr lang="es-PE" sz="700" b="1" dirty="0"/>
              <a:t>ASIA</a:t>
            </a:r>
            <a:endParaRPr lang="pt-BR" sz="700" b="1" dirty="0"/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lecha curvada hacia la izquierda 19"/>
          <p:cNvSpPr/>
          <p:nvPr/>
        </p:nvSpPr>
        <p:spPr>
          <a:xfrm rot="14959538">
            <a:off x="1741161" y="3657605"/>
            <a:ext cx="383382" cy="976741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466077" y="4404045"/>
            <a:ext cx="899667" cy="7694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AYACUCHO</a:t>
            </a:r>
          </a:p>
          <a:p>
            <a:pPr algn="ctr"/>
            <a:r>
              <a:rPr lang="es-PE" sz="700" b="1" dirty="0" smtClean="0"/>
              <a:t>CANGALLO</a:t>
            </a:r>
          </a:p>
          <a:p>
            <a:pPr algn="ctr"/>
            <a:r>
              <a:rPr lang="pt-BR" sz="700" b="1" dirty="0" smtClean="0"/>
              <a:t>PARAS 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ACTIVAMIENTO DE QUEBRADAS</a:t>
            </a:r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4292" y="2627226"/>
            <a:ext cx="946308" cy="7694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es-PE" sz="700" b="1" dirty="0" smtClean="0"/>
              <a:t>PIURA</a:t>
            </a:r>
          </a:p>
          <a:p>
            <a:pPr algn="ctr"/>
            <a:r>
              <a:rPr lang="pt-BR" sz="700" b="1" dirty="0" smtClean="0"/>
              <a:t>TAMBO GRANDE</a:t>
            </a:r>
          </a:p>
          <a:p>
            <a:pPr algn="ctr"/>
            <a:r>
              <a:rPr lang="es-PE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endParaRPr lang="es-PE" sz="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06/03/2017</a:t>
            </a:r>
            <a:endParaRPr lang="es-PE" sz="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lecha curvada hacia la izquierda 24"/>
          <p:cNvSpPr/>
          <p:nvPr/>
        </p:nvSpPr>
        <p:spPr>
          <a:xfrm rot="14963199">
            <a:off x="476668" y="1824558"/>
            <a:ext cx="385391" cy="940611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12001</TotalTime>
  <Words>154</Words>
  <Application>Microsoft Office PowerPoint</Application>
  <PresentationFormat>Presentación en pantalla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ANÁLISIS COMPARATIVO ESCENARIO DE RIESGO (PRONÓSTICO DE PRECIPITACIONES 06/03/2017)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368</cp:revision>
  <cp:lastPrinted>2017-02-13T21:29:27Z</cp:lastPrinted>
  <dcterms:created xsi:type="dcterms:W3CDTF">2016-01-13T16:13:53Z</dcterms:created>
  <dcterms:modified xsi:type="dcterms:W3CDTF">2017-03-07T15:58:52Z</dcterms:modified>
</cp:coreProperties>
</file>