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259" r:id="rId4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25827" y="3158919"/>
            <a:ext cx="593536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32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ESCENARIO DE RIESGO</a:t>
            </a:r>
            <a:br>
              <a:rPr lang="es-PE" sz="32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09/03/2017</a:t>
            </a:r>
            <a:r>
              <a:rPr lang="es-PE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618" t="16309" r="18008" b="12764"/>
          <a:stretch/>
        </p:blipFill>
        <p:spPr>
          <a:xfrm>
            <a:off x="5249594" y="962200"/>
            <a:ext cx="3358277" cy="46602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7425" t="16514" r="18034" b="11657"/>
          <a:stretch/>
        </p:blipFill>
        <p:spPr>
          <a:xfrm>
            <a:off x="900825" y="1010314"/>
            <a:ext cx="3385686" cy="47038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8120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</a:t>
            </a:r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 </a:t>
            </a:r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479577" y="1592826"/>
            <a:ext cx="445184" cy="156333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47881" y="2251585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25530" y="2116692"/>
            <a:ext cx="99916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3021350">
            <a:off x="5317304" y="2508209"/>
            <a:ext cx="311786" cy="1568197"/>
          </a:xfrm>
          <a:prstGeom prst="curvedRightArrow">
            <a:avLst>
              <a:gd name="adj1" fmla="val 34914"/>
              <a:gd name="adj2" fmla="val 7834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70331" y="3294158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14009300">
            <a:off x="1606448" y="376645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218290" y="4222158"/>
            <a:ext cx="962908" cy="7540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CAÑETE</a:t>
            </a:r>
          </a:p>
          <a:p>
            <a:pPr algn="ctr"/>
            <a:r>
              <a:rPr lang="pt-BR" sz="700" b="1" dirty="0" smtClean="0"/>
              <a:t>ASIA, MALA, SAN ANTONIO</a:t>
            </a:r>
            <a:endParaRPr lang="pt-BR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HUAYCO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06, 08 Y 09/03/2017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izquierda 28"/>
          <p:cNvSpPr/>
          <p:nvPr/>
        </p:nvSpPr>
        <p:spPr>
          <a:xfrm rot="1776699">
            <a:off x="5909581" y="976712"/>
            <a:ext cx="371054" cy="1666054"/>
          </a:xfrm>
          <a:prstGeom prst="curvedLeftArrow">
            <a:avLst>
              <a:gd name="adj1" fmla="val 15652"/>
              <a:gd name="adj2" fmla="val 5660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579616" y="1009825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PIURA-SULLANA-TALARA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echa curvada hacia arriba 31"/>
          <p:cNvSpPr/>
          <p:nvPr/>
        </p:nvSpPr>
        <p:spPr>
          <a:xfrm rot="8152670">
            <a:off x="2295574" y="3436935"/>
            <a:ext cx="1872244" cy="525887"/>
          </a:xfrm>
          <a:prstGeom prst="curvedUpArrow">
            <a:avLst>
              <a:gd name="adj1" fmla="val 12857"/>
              <a:gd name="adj2" fmla="val 3846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167256" y="3107010"/>
            <a:ext cx="962908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AYACUCHO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HUANTA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SIVIA</a:t>
            </a:r>
            <a:endParaRPr lang="pt-BR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lecha curvada hacia la derecha 34"/>
          <p:cNvSpPr/>
          <p:nvPr/>
        </p:nvSpPr>
        <p:spPr>
          <a:xfrm rot="2273004">
            <a:off x="7187997" y="2941259"/>
            <a:ext cx="358782" cy="1599811"/>
          </a:xfrm>
          <a:prstGeom prst="curvedRightArrow">
            <a:avLst>
              <a:gd name="adj1" fmla="val 24163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261103" y="3171048"/>
            <a:ext cx="1112049" cy="89255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AYACUCHO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CANGALLO</a:t>
            </a:r>
          </a:p>
          <a:p>
            <a:pPr algn="ctr"/>
            <a:r>
              <a:rPr lang="es-PE" sz="700" b="1" dirty="0" smtClean="0"/>
              <a:t>CANGALLO Y PARAS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 Y PRECIPITACIONES INTENSAS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 Y 08/03/2017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lecha curvada hacia la izquierda 36"/>
          <p:cNvSpPr/>
          <p:nvPr/>
        </p:nvSpPr>
        <p:spPr>
          <a:xfrm rot="6218779">
            <a:off x="7928858" y="3675391"/>
            <a:ext cx="371054" cy="1666054"/>
          </a:xfrm>
          <a:prstGeom prst="curvedLeftArrow">
            <a:avLst>
              <a:gd name="adj1" fmla="val 15652"/>
              <a:gd name="adj2" fmla="val 56605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8144837" y="4276018"/>
            <a:ext cx="99916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CUZCO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ANTA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ZURITE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lecha curvada hacia la izquierda 38"/>
          <p:cNvSpPr/>
          <p:nvPr/>
        </p:nvSpPr>
        <p:spPr>
          <a:xfrm rot="15161605">
            <a:off x="5796119" y="3629223"/>
            <a:ext cx="391972" cy="1514238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4921806" y="4131594"/>
            <a:ext cx="999163" cy="75405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ICA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CHINCHA</a:t>
            </a:r>
            <a:endParaRPr lang="es-PE" sz="700" b="1" dirty="0" smtClean="0"/>
          </a:p>
          <a:p>
            <a:pPr algn="ctr"/>
            <a:r>
              <a:rPr lang="es-PE" sz="700" b="1" dirty="0" smtClean="0"/>
              <a:t>CHINCHA BAJA Y EL CARMEN</a:t>
            </a:r>
            <a:endParaRPr lang="es-PE" sz="700" b="1" dirty="0" smtClean="0"/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14144</TotalTime>
  <Words>123</Words>
  <Application>Microsoft Office PowerPoint</Application>
  <PresentationFormat>Presentación en pantalla (4:3)</PresentationFormat>
  <Paragraphs>46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392</cp:revision>
  <cp:lastPrinted>2017-02-13T21:29:27Z</cp:lastPrinted>
  <dcterms:created xsi:type="dcterms:W3CDTF">2016-01-13T16:13:53Z</dcterms:created>
  <dcterms:modified xsi:type="dcterms:W3CDTF">2017-03-10T16:55:49Z</dcterms:modified>
</cp:coreProperties>
</file>