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19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F7B91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3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68161" y="2936497"/>
            <a:ext cx="677310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</a:t>
            </a:r>
            <a:b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10/03/2017 12:00 </a:t>
            </a:r>
            <a:r>
              <a:rPr lang="es-PE" b="1" dirty="0" err="1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s-PE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11" y="784700"/>
            <a:ext cx="3879955" cy="5544000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6" y="777672"/>
            <a:ext cx="3882469" cy="55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48360" y="433941"/>
            <a:ext cx="4661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2321" y="4274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8" name="Flecha curvada hacia la izquierda 7"/>
          <p:cNvSpPr/>
          <p:nvPr/>
        </p:nvSpPr>
        <p:spPr>
          <a:xfrm rot="14637608">
            <a:off x="4402874" y="1724723"/>
            <a:ext cx="669434" cy="1404357"/>
          </a:xfrm>
          <a:prstGeom prst="curvedLeftArrow">
            <a:avLst>
              <a:gd name="adj1" fmla="val 8120"/>
              <a:gd name="adj2" fmla="val 39698"/>
              <a:gd name="adj3" fmla="val 1645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24697" y="30026"/>
            <a:ext cx="7603582" cy="387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01 –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marzo 12:00 </a:t>
            </a:r>
            <a:r>
              <a:rPr lang="es-PE" sz="1100" b="1" dirty="0" err="1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88977" y="2439744"/>
            <a:ext cx="99916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PIURA</a:t>
            </a:r>
          </a:p>
          <a:p>
            <a:pPr algn="ctr"/>
            <a:r>
              <a:rPr lang="es-PE" sz="700" b="1" dirty="0" smtClean="0"/>
              <a:t>PIURA</a:t>
            </a:r>
          </a:p>
          <a:p>
            <a:pPr algn="ctr"/>
            <a:r>
              <a:rPr lang="es-PE" sz="700" b="1" dirty="0" smtClean="0"/>
              <a:t>PIURA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lecha curvada hacia la izquierda 26"/>
          <p:cNvSpPr/>
          <p:nvPr/>
        </p:nvSpPr>
        <p:spPr>
          <a:xfrm rot="14009300">
            <a:off x="1202791" y="4038304"/>
            <a:ext cx="371054" cy="1203546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814633" y="4494010"/>
            <a:ext cx="962908" cy="7540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" b="1" dirty="0" smtClean="0"/>
              <a:t>LIMA</a:t>
            </a:r>
          </a:p>
          <a:p>
            <a:pPr algn="ctr"/>
            <a:r>
              <a:rPr lang="es-PE" sz="700" b="1" dirty="0" smtClean="0"/>
              <a:t>CAÑETE</a:t>
            </a:r>
          </a:p>
          <a:p>
            <a:pPr algn="ctr"/>
            <a:r>
              <a:rPr lang="pt-BR" sz="700" b="1" dirty="0" smtClean="0"/>
              <a:t>ASIA, MALA, SAN ANTONIO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</a:t>
            </a:r>
            <a:endParaRPr lang="es-PE" sz="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06, 08 Y 09/03/2017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echa curvada hacia la izquierda 28"/>
          <p:cNvSpPr/>
          <p:nvPr/>
        </p:nvSpPr>
        <p:spPr>
          <a:xfrm rot="1776699">
            <a:off x="5622037" y="1172753"/>
            <a:ext cx="371054" cy="1666054"/>
          </a:xfrm>
          <a:prstGeom prst="curvedLeftArrow">
            <a:avLst>
              <a:gd name="adj1" fmla="val 15652"/>
              <a:gd name="adj2" fmla="val 56605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5439570" y="1125157"/>
            <a:ext cx="972971" cy="76944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PIURA</a:t>
            </a:r>
          </a:p>
          <a:p>
            <a:pPr algn="ctr"/>
            <a:r>
              <a:rPr lang="es-PE" sz="700" b="1" dirty="0" smtClean="0"/>
              <a:t>PIURA-SULLANA-TALARA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lecha curvada hacia abajo 31"/>
          <p:cNvSpPr/>
          <p:nvPr/>
        </p:nvSpPr>
        <p:spPr>
          <a:xfrm rot="9867951">
            <a:off x="1861100" y="3958714"/>
            <a:ext cx="2020030" cy="322957"/>
          </a:xfrm>
          <a:prstGeom prst="curvedDown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2903640" y="3609525"/>
            <a:ext cx="96290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" b="1" dirty="0" smtClean="0"/>
              <a:t>LIMA</a:t>
            </a:r>
          </a:p>
          <a:p>
            <a:pPr algn="ctr"/>
            <a:r>
              <a:rPr lang="es-PE" sz="700" b="1" dirty="0" smtClean="0"/>
              <a:t>HUAROCHIRI</a:t>
            </a:r>
          </a:p>
          <a:p>
            <a:pPr algn="ctr"/>
            <a:r>
              <a:rPr lang="pt-BR" sz="700" b="1" dirty="0" smtClean="0"/>
              <a:t>CHICLA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  <a:endParaRPr lang="es-PE" sz="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lecha curvada hacia la derecha 34"/>
          <p:cNvSpPr/>
          <p:nvPr/>
        </p:nvSpPr>
        <p:spPr>
          <a:xfrm rot="2273004">
            <a:off x="7171521" y="3394348"/>
            <a:ext cx="358782" cy="1599811"/>
          </a:xfrm>
          <a:prstGeom prst="curvedRightArrow">
            <a:avLst>
              <a:gd name="adj1" fmla="val 24163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244627" y="3624137"/>
            <a:ext cx="111204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AYACUCHO</a:t>
            </a:r>
          </a:p>
          <a:p>
            <a:pPr algn="ctr"/>
            <a:r>
              <a:rPr lang="es-PE" sz="700" b="1" dirty="0" smtClean="0"/>
              <a:t>CANGALLO</a:t>
            </a:r>
          </a:p>
          <a:p>
            <a:pPr algn="ctr"/>
            <a:r>
              <a:rPr lang="es-PE" sz="700" b="1" dirty="0" smtClean="0"/>
              <a:t>CANGALLO Y PARAS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 </a:t>
            </a:r>
            <a:endParaRPr lang="es-PE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Y 08/03/2017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lecha curvada hacia la izquierda 36"/>
          <p:cNvSpPr/>
          <p:nvPr/>
        </p:nvSpPr>
        <p:spPr>
          <a:xfrm rot="6218779">
            <a:off x="8019476" y="4235565"/>
            <a:ext cx="371054" cy="1666054"/>
          </a:xfrm>
          <a:prstGeom prst="curvedLeftArrow">
            <a:avLst>
              <a:gd name="adj1" fmla="val 15652"/>
              <a:gd name="adj2" fmla="val 56605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8235455" y="4836192"/>
            <a:ext cx="99916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CUZCO</a:t>
            </a:r>
          </a:p>
          <a:p>
            <a:pPr algn="ctr"/>
            <a:r>
              <a:rPr lang="es-PE" sz="700" b="1" dirty="0" smtClean="0"/>
              <a:t>LA CONVENCION</a:t>
            </a:r>
          </a:p>
          <a:p>
            <a:pPr algn="ctr"/>
            <a:r>
              <a:rPr lang="es-PE" sz="700" b="1" dirty="0" smtClean="0"/>
              <a:t>ECHARATE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08/03/2017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lecha curvada hacia la izquierda 38"/>
          <p:cNvSpPr/>
          <p:nvPr/>
        </p:nvSpPr>
        <p:spPr>
          <a:xfrm rot="15161605">
            <a:off x="5751220" y="4149697"/>
            <a:ext cx="328097" cy="1372990"/>
          </a:xfrm>
          <a:prstGeom prst="curvedLeftArrow">
            <a:avLst>
              <a:gd name="adj1" fmla="val 32902"/>
              <a:gd name="adj2" fmla="val 46566"/>
              <a:gd name="adj3" fmla="val 2951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4814713" y="4700006"/>
            <a:ext cx="999163" cy="7540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ICA</a:t>
            </a:r>
          </a:p>
          <a:p>
            <a:pPr algn="ctr"/>
            <a:r>
              <a:rPr lang="es-PE" sz="700" b="1" dirty="0" smtClean="0"/>
              <a:t>CHINCHA</a:t>
            </a:r>
          </a:p>
          <a:p>
            <a:pPr algn="ctr"/>
            <a:r>
              <a:rPr lang="es-PE" sz="700" b="1" dirty="0" smtClean="0"/>
              <a:t>CHINCHA BAJA Y EL CARMEN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07/03/2017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Flecha curvada hacia la izquierda 32"/>
          <p:cNvSpPr/>
          <p:nvPr/>
        </p:nvSpPr>
        <p:spPr>
          <a:xfrm rot="1776699">
            <a:off x="6390667" y="2361611"/>
            <a:ext cx="371054" cy="1666054"/>
          </a:xfrm>
          <a:prstGeom prst="curvedLeftArrow">
            <a:avLst>
              <a:gd name="adj1" fmla="val 15652"/>
              <a:gd name="adj2" fmla="val 56605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6354398" y="2322291"/>
            <a:ext cx="972971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ANCASH</a:t>
            </a:r>
          </a:p>
          <a:p>
            <a:pPr algn="ctr"/>
            <a:r>
              <a:rPr lang="es-PE" sz="700" b="1" dirty="0" smtClean="0"/>
              <a:t>AIJA</a:t>
            </a:r>
          </a:p>
          <a:p>
            <a:pPr algn="ctr"/>
            <a:r>
              <a:rPr lang="es-PE" sz="700" b="1" dirty="0" smtClean="0"/>
              <a:t>AIJA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endParaRPr lang="es-PE" sz="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Flecha curvada hacia la izquierda 40"/>
          <p:cNvSpPr/>
          <p:nvPr/>
        </p:nvSpPr>
        <p:spPr>
          <a:xfrm rot="14228569">
            <a:off x="765829" y="2579026"/>
            <a:ext cx="477131" cy="1447564"/>
          </a:xfrm>
          <a:prstGeom prst="curvedLeftArrow">
            <a:avLst>
              <a:gd name="adj1" fmla="val 19857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24372" y="3249980"/>
            <a:ext cx="930694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LA LIBERTAD</a:t>
            </a:r>
          </a:p>
          <a:p>
            <a:pPr algn="ctr"/>
            <a:r>
              <a:rPr lang="pt-BR" sz="700" b="1" dirty="0" smtClean="0"/>
              <a:t>PATAZ</a:t>
            </a:r>
            <a:endParaRPr lang="es-PE" sz="700" b="1" dirty="0" smtClean="0"/>
          </a:p>
          <a:p>
            <a:pPr algn="ctr"/>
            <a:r>
              <a:rPr lang="pt-BR" sz="700" b="1" dirty="0" smtClean="0"/>
              <a:t>PATAZ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</a:t>
            </a:r>
            <a:endParaRPr lang="es-PE" sz="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Flecha curvada hacia la derecha 42"/>
          <p:cNvSpPr/>
          <p:nvPr/>
        </p:nvSpPr>
        <p:spPr>
          <a:xfrm rot="2673623">
            <a:off x="2254284" y="2467583"/>
            <a:ext cx="301248" cy="1703721"/>
          </a:xfrm>
          <a:prstGeom prst="curvedRightArrow">
            <a:avLst>
              <a:gd name="adj1" fmla="val 18016"/>
              <a:gd name="adj2" fmla="val 68997"/>
              <a:gd name="adj3" fmla="val 2851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2533791" y="2831093"/>
            <a:ext cx="93353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PASCO</a:t>
            </a:r>
          </a:p>
          <a:p>
            <a:pPr algn="ctr"/>
            <a:r>
              <a:rPr lang="es-PE" sz="700" b="1" dirty="0" smtClean="0"/>
              <a:t>DANIEL A. CARRION</a:t>
            </a:r>
          </a:p>
          <a:p>
            <a:pPr algn="ctr"/>
            <a:r>
              <a:rPr lang="es-PE" sz="700" b="1" dirty="0" smtClean="0"/>
              <a:t>YANAHUANCA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 </a:t>
            </a:r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Flecha curvada hacia abajo 45"/>
          <p:cNvSpPr/>
          <p:nvPr/>
        </p:nvSpPr>
        <p:spPr>
          <a:xfrm rot="10239370">
            <a:off x="2388998" y="4642416"/>
            <a:ext cx="1833421" cy="404542"/>
          </a:xfrm>
          <a:prstGeom prst="curvedDownArrow">
            <a:avLst>
              <a:gd name="adj1" fmla="val 20148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3432019" y="4430701"/>
            <a:ext cx="96290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" b="1" dirty="0" smtClean="0"/>
              <a:t>AYACUCHO</a:t>
            </a:r>
          </a:p>
          <a:p>
            <a:pPr algn="ctr"/>
            <a:r>
              <a:rPr lang="es-PE" sz="700" b="1" dirty="0" smtClean="0"/>
              <a:t>HUANTA</a:t>
            </a:r>
          </a:p>
          <a:p>
            <a:pPr algn="ctr"/>
            <a:r>
              <a:rPr lang="pt-BR" sz="700" b="1" dirty="0" smtClean="0"/>
              <a:t>SILVIA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  <a:endParaRPr lang="es-PE" sz="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Flecha curvada hacia la izquierda 46"/>
          <p:cNvSpPr/>
          <p:nvPr/>
        </p:nvSpPr>
        <p:spPr>
          <a:xfrm rot="16664203">
            <a:off x="5373708" y="3208029"/>
            <a:ext cx="427798" cy="1898210"/>
          </a:xfrm>
          <a:prstGeom prst="curvedLeftArrow">
            <a:avLst>
              <a:gd name="adj1" fmla="val 14387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4619324" y="3822176"/>
            <a:ext cx="930694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LIMA</a:t>
            </a:r>
          </a:p>
          <a:p>
            <a:pPr algn="ctr"/>
            <a:r>
              <a:rPr lang="pt-BR" sz="700" b="1" dirty="0" smtClean="0"/>
              <a:t>CAÑETE</a:t>
            </a:r>
            <a:endParaRPr lang="es-PE" sz="700" b="1" dirty="0" smtClean="0"/>
          </a:p>
          <a:p>
            <a:pPr algn="ctr"/>
            <a:r>
              <a:rPr lang="pt-BR" sz="700" b="1" dirty="0" smtClean="0"/>
              <a:t>MALA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endParaRPr lang="es-PE" sz="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01, 08 Y 09/03/2017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>
          <a:xfrm rot="19988969">
            <a:off x="1691359" y="2868293"/>
            <a:ext cx="268074" cy="193071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Elipse 48"/>
          <p:cNvSpPr/>
          <p:nvPr/>
        </p:nvSpPr>
        <p:spPr>
          <a:xfrm rot="19988969">
            <a:off x="5470654" y="2241855"/>
            <a:ext cx="268074" cy="122309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14270</TotalTime>
  <Words>145</Words>
  <Application>Microsoft Office PowerPoint</Application>
  <PresentationFormat>Presentación en pantalla (4:3)</PresentationFormat>
  <Paragraphs>62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406</cp:revision>
  <cp:lastPrinted>2017-02-13T21:29:27Z</cp:lastPrinted>
  <dcterms:created xsi:type="dcterms:W3CDTF">2016-01-13T16:13:53Z</dcterms:created>
  <dcterms:modified xsi:type="dcterms:W3CDTF">2017-03-11T16:35:55Z</dcterms:modified>
</cp:coreProperties>
</file>