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320" r:id="rId4"/>
    <p:sldId id="259" r:id="rId5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" y="882535"/>
            <a:ext cx="3972313" cy="5472000"/>
          </a:xfrm>
          <a:prstGeom prst="rect">
            <a:avLst/>
          </a:prstGeom>
        </p:spPr>
      </p:pic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20" y="870406"/>
            <a:ext cx="3972312" cy="5472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02175" y="437566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7679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8" name="Flecha curvada hacia la izquierda 7"/>
          <p:cNvSpPr/>
          <p:nvPr/>
        </p:nvSpPr>
        <p:spPr>
          <a:xfrm rot="5400000">
            <a:off x="2197885" y="2814535"/>
            <a:ext cx="349636" cy="1102509"/>
          </a:xfrm>
          <a:prstGeom prst="curvedLeftArrow">
            <a:avLst>
              <a:gd name="adj1" fmla="val 8120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84720" y="54270"/>
            <a:ext cx="7044664" cy="312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marzo con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6800836">
            <a:off x="3375617" y="4422377"/>
            <a:ext cx="327453" cy="1041505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7428" y="3152723"/>
            <a:ext cx="679972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 LIBERTAD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PATAZ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PATAZGRANDE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HUYACO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 rot="4146316">
            <a:off x="6586198" y="2616306"/>
            <a:ext cx="285262" cy="1462980"/>
          </a:xfrm>
          <a:prstGeom prst="curvedRightArrow">
            <a:avLst>
              <a:gd name="adj1" fmla="val 23007"/>
              <a:gd name="adj2" fmla="val 6459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5321904">
            <a:off x="1508750" y="3735558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67557" y="4158814"/>
            <a:ext cx="1162129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</a:t>
            </a:r>
            <a:r>
              <a:rPr lang="es-PE" sz="500" b="1" dirty="0" smtClean="0"/>
              <a:t> </a:t>
            </a:r>
            <a:r>
              <a:rPr lang="pt-BR" sz="500" b="1" dirty="0" smtClean="0"/>
              <a:t>SAYAN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Y 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4483687">
            <a:off x="2072246" y="2017501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Flecha curvada hacia arriba 31"/>
          <p:cNvSpPr/>
          <p:nvPr/>
        </p:nvSpPr>
        <p:spPr>
          <a:xfrm rot="226895">
            <a:off x="1842184" y="5135136"/>
            <a:ext cx="1422507" cy="374211"/>
          </a:xfrm>
          <a:prstGeom prst="curvedUpArrow">
            <a:avLst>
              <a:gd name="adj1" fmla="val 12857"/>
              <a:gd name="adj2" fmla="val 3846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3446372">
            <a:off x="2994006" y="3844154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496021" y="5067604"/>
            <a:ext cx="987751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AREQUIPA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LA UNION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TORO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lecha curvada hacia la izquierda 36"/>
          <p:cNvSpPr/>
          <p:nvPr/>
        </p:nvSpPr>
        <p:spPr>
          <a:xfrm rot="15103943">
            <a:off x="1497487" y="3274772"/>
            <a:ext cx="194606" cy="894886"/>
          </a:xfrm>
          <a:prstGeom prst="curvedLeftArrow">
            <a:avLst>
              <a:gd name="adj1" fmla="val 15652"/>
              <a:gd name="adj2" fmla="val 5660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094121" y="2376967"/>
            <a:ext cx="807585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CAJAMARCA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CHOTA, CONTUMAZA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TOCMOCHE Y CHILETE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izquierda 38"/>
          <p:cNvSpPr/>
          <p:nvPr/>
        </p:nvSpPr>
        <p:spPr>
          <a:xfrm rot="4507922">
            <a:off x="6038446" y="1619271"/>
            <a:ext cx="340015" cy="1758100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550339" y="4842359"/>
            <a:ext cx="999163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CUZCO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LA CONVENCION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ECHERATE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90625" y="3512359"/>
            <a:ext cx="785430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ANCASH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AIJA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AIJA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176652" y="4020222"/>
            <a:ext cx="62827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</a:p>
          <a:p>
            <a:pPr algn="ctr"/>
            <a:r>
              <a:rPr lang="es-PE" sz="500" b="1" dirty="0" smtClean="0"/>
              <a:t>CANGALLO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CANGALLO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3301557">
            <a:off x="1627040" y="1609676"/>
            <a:ext cx="343279" cy="1432702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86966" y="1676868"/>
            <a:ext cx="70114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pt-BR" sz="500" b="1" dirty="0" smtClean="0"/>
              <a:t>CHICLAYO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CHONGOYAPE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DE QUEBRADA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echa curvada hacia la izquierda 41"/>
          <p:cNvSpPr/>
          <p:nvPr/>
        </p:nvSpPr>
        <p:spPr>
          <a:xfrm rot="4204781">
            <a:off x="2834744" y="3130009"/>
            <a:ext cx="238856" cy="1421716"/>
          </a:xfrm>
          <a:prstGeom prst="curvedLeftArrow">
            <a:avLst>
              <a:gd name="adj1" fmla="val 13721"/>
              <a:gd name="adj2" fmla="val 6461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022129" y="3398944"/>
            <a:ext cx="830553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PASCO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DANIEL ALCIDESA CARRION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YANAHUANCA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38915" y="3077749"/>
            <a:ext cx="926067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ANCASH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BOLOGNESI Y  HUARAZ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HUAYLLACAYAN Y HUARAZ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lecha curvada hacia la derecha 43"/>
          <p:cNvSpPr/>
          <p:nvPr/>
        </p:nvSpPr>
        <p:spPr>
          <a:xfrm rot="4146316">
            <a:off x="7364873" y="3664927"/>
            <a:ext cx="285262" cy="1462980"/>
          </a:xfrm>
          <a:prstGeom prst="curvedRightArrow">
            <a:avLst>
              <a:gd name="adj1" fmla="val 23007"/>
              <a:gd name="adj2" fmla="val 6459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463084" y="4002278"/>
            <a:ext cx="8302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AYACUCHO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CANGALLO</a:t>
            </a:r>
          </a:p>
          <a:p>
            <a:pPr algn="ctr"/>
            <a:r>
              <a:rPr lang="es-PE" sz="500" b="1" dirty="0" smtClean="0"/>
              <a:t>PARAS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 (INUNDACION)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358131" y="2010688"/>
            <a:ext cx="8302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PIURA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09387"/>
              </p:ext>
            </p:extLst>
          </p:nvPr>
        </p:nvGraphicFramePr>
        <p:xfrm>
          <a:off x="4748668" y="2475125"/>
          <a:ext cx="3909299" cy="2038350"/>
        </p:xfrm>
        <a:graphic>
          <a:graphicData uri="http://schemas.openxmlformats.org/drawingml/2006/table">
            <a:tbl>
              <a:tblPr/>
              <a:tblGrid>
                <a:gridCol w="1065126"/>
                <a:gridCol w="794917"/>
                <a:gridCol w="740095"/>
                <a:gridCol w="1309161"/>
              </a:tblGrid>
              <a:tr h="28575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ZONAS DE EXPOSICIÓN POR INUNDACION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PROBABILIDAD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63169"/>
              </p:ext>
            </p:extLst>
          </p:nvPr>
        </p:nvGraphicFramePr>
        <p:xfrm>
          <a:off x="486032" y="1661633"/>
          <a:ext cx="3904835" cy="3448050"/>
        </p:xfrm>
        <a:graphic>
          <a:graphicData uri="http://schemas.openxmlformats.org/drawingml/2006/table">
            <a:tbl>
              <a:tblPr/>
              <a:tblGrid>
                <a:gridCol w="1266778"/>
                <a:gridCol w="706597"/>
                <a:gridCol w="690895"/>
                <a:gridCol w="1240565"/>
              </a:tblGrid>
              <a:tr h="36195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ZONAS DE EXPOSICIÓN POR MOVIMIENTO EN MASA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PROBABILIDAD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8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005591" y="894653"/>
            <a:ext cx="3513593" cy="387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3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DISTRITOS AFECTADOS</a:t>
            </a:r>
            <a:endParaRPr lang="es-PE" sz="13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0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15549</TotalTime>
  <Words>356</Words>
  <Application>Microsoft Office PowerPoint</Application>
  <PresentationFormat>Presentación en pantalla (4:3)</PresentationFormat>
  <Paragraphs>165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408</cp:revision>
  <cp:lastPrinted>2017-02-13T21:29:27Z</cp:lastPrinted>
  <dcterms:created xsi:type="dcterms:W3CDTF">2016-01-13T16:13:53Z</dcterms:created>
  <dcterms:modified xsi:type="dcterms:W3CDTF">2017-03-13T13:05:03Z</dcterms:modified>
</cp:coreProperties>
</file>