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319" r:id="rId3"/>
    <p:sldId id="259" r:id="rId4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B91"/>
    <a:srgbClr val="FF3300"/>
    <a:srgbClr val="00FFFF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9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12/03/2017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25827" y="3158919"/>
            <a:ext cx="59353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ESCENARIO DE RIESGO</a:t>
            </a:r>
            <a:br>
              <a:rPr lang="es-PE" sz="32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13/03/2017</a:t>
            </a:r>
            <a:r>
              <a:rPr lang="es-PE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Recorte de pantalla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8" y="882535"/>
            <a:ext cx="3972313" cy="5472000"/>
          </a:xfrm>
          <a:prstGeom prst="rect">
            <a:avLst/>
          </a:prstGeom>
        </p:spPr>
      </p:pic>
      <p:pic>
        <p:nvPicPr>
          <p:cNvPr id="15" name="Imagen 14" descr="Recorte de pantalla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20" y="870406"/>
            <a:ext cx="3972312" cy="5472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02175" y="437566"/>
            <a:ext cx="4142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75626" y="376792"/>
            <a:ext cx="3925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0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zonas con probabilidad de lluvias</a:t>
            </a:r>
          </a:p>
        </p:txBody>
      </p:sp>
      <p:sp>
        <p:nvSpPr>
          <p:cNvPr id="8" name="Flecha curvada hacia la izquierda 7"/>
          <p:cNvSpPr/>
          <p:nvPr/>
        </p:nvSpPr>
        <p:spPr>
          <a:xfrm rot="5400000">
            <a:off x="2197885" y="2814535"/>
            <a:ext cx="349636" cy="1102509"/>
          </a:xfrm>
          <a:prstGeom prst="curvedLeftArrow">
            <a:avLst>
              <a:gd name="adj1" fmla="val 8120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84720" y="54270"/>
            <a:ext cx="7044664" cy="312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comparativo del escenario de Riesgo del 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marzo con </a:t>
            </a:r>
            <a:r>
              <a:rPr lang="es-PE" sz="11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ocurrencias registradas por INDECI</a:t>
            </a:r>
            <a:endParaRPr lang="es-PE" sz="8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lecha curvada hacia la izquierda 13"/>
          <p:cNvSpPr/>
          <p:nvPr/>
        </p:nvSpPr>
        <p:spPr>
          <a:xfrm rot="6800836">
            <a:off x="3375617" y="4422377"/>
            <a:ext cx="327453" cy="1041505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57428" y="3152723"/>
            <a:ext cx="679972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LA LIBERTAD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PATAZ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PATAZGRANDE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HUYACO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lecha curvada hacia la derecha 18"/>
          <p:cNvSpPr/>
          <p:nvPr/>
        </p:nvSpPr>
        <p:spPr>
          <a:xfrm rot="4146316">
            <a:off x="6586198" y="2616306"/>
            <a:ext cx="285262" cy="1462980"/>
          </a:xfrm>
          <a:prstGeom prst="curvedRightArrow">
            <a:avLst>
              <a:gd name="adj1" fmla="val 23007"/>
              <a:gd name="adj2" fmla="val 64596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7" name="Flecha curvada hacia la izquierda 26"/>
          <p:cNvSpPr/>
          <p:nvPr/>
        </p:nvSpPr>
        <p:spPr>
          <a:xfrm rot="15321904">
            <a:off x="1508750" y="3735558"/>
            <a:ext cx="332910" cy="1027482"/>
          </a:xfrm>
          <a:prstGeom prst="curvedLeftArrow">
            <a:avLst>
              <a:gd name="adj1" fmla="val 12215"/>
              <a:gd name="adj2" fmla="val 39698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1400">
              <a:solidFill>
                <a:schemeClr val="tx1"/>
              </a:solidFill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67557" y="4158814"/>
            <a:ext cx="1162129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LIMA</a:t>
            </a:r>
          </a:p>
          <a:p>
            <a:pPr algn="ctr"/>
            <a:r>
              <a:rPr lang="es-PE" sz="500" b="1" dirty="0" smtClean="0"/>
              <a:t>CAÑETE, HUAROCHIRI Y HUAURA</a:t>
            </a:r>
          </a:p>
          <a:p>
            <a:pPr algn="ctr"/>
            <a:r>
              <a:rPr lang="es-PE" sz="500" b="1" dirty="0" smtClean="0"/>
              <a:t>MALA, SAN ATONIO, CHICLA Y</a:t>
            </a:r>
            <a:r>
              <a:rPr lang="es-PE" sz="500" b="1" dirty="0" smtClean="0"/>
              <a:t> </a:t>
            </a:r>
            <a:r>
              <a:rPr lang="pt-BR" sz="500" b="1" dirty="0" smtClean="0"/>
              <a:t>SAYAN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INUDACION Y DESLIZAMIENTO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08, 09 Y 11/03/2017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lecha curvada hacia la derecha 28"/>
          <p:cNvSpPr/>
          <p:nvPr/>
        </p:nvSpPr>
        <p:spPr>
          <a:xfrm rot="4483687">
            <a:off x="2072246" y="2017501"/>
            <a:ext cx="272414" cy="1330196"/>
          </a:xfrm>
          <a:prstGeom prst="curvedRightArrow">
            <a:avLst>
              <a:gd name="adj1" fmla="val 14520"/>
              <a:gd name="adj2" fmla="val 50000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2" name="Flecha curvada hacia arriba 31"/>
          <p:cNvSpPr/>
          <p:nvPr/>
        </p:nvSpPr>
        <p:spPr>
          <a:xfrm rot="226895">
            <a:off x="1842184" y="5135136"/>
            <a:ext cx="1422507" cy="374211"/>
          </a:xfrm>
          <a:prstGeom prst="curvedUpArrow">
            <a:avLst>
              <a:gd name="adj1" fmla="val 12857"/>
              <a:gd name="adj2" fmla="val 38465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5" name="Flecha curvada hacia la derecha 34"/>
          <p:cNvSpPr/>
          <p:nvPr/>
        </p:nvSpPr>
        <p:spPr>
          <a:xfrm rot="3446372">
            <a:off x="2994006" y="3844154"/>
            <a:ext cx="248507" cy="1285914"/>
          </a:xfrm>
          <a:prstGeom prst="curvedRightArrow">
            <a:avLst>
              <a:gd name="adj1" fmla="val 17471"/>
              <a:gd name="adj2" fmla="val 58237"/>
              <a:gd name="adj3" fmla="val 30588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1496021" y="5067604"/>
            <a:ext cx="987751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AREQUIPA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LA UNION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TORO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</a:t>
            </a:r>
            <a:endParaRPr lang="es-PE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lecha curvada hacia la izquierda 36"/>
          <p:cNvSpPr/>
          <p:nvPr/>
        </p:nvSpPr>
        <p:spPr>
          <a:xfrm rot="15103943">
            <a:off x="1497487" y="3274772"/>
            <a:ext cx="194606" cy="894886"/>
          </a:xfrm>
          <a:prstGeom prst="curvedLeftArrow">
            <a:avLst>
              <a:gd name="adj1" fmla="val 15652"/>
              <a:gd name="adj2" fmla="val 56605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2094121" y="2376967"/>
            <a:ext cx="807585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CAJAMARCA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CHOTA, CONTUMAZA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TOCMOCHE Y CHILETE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DELIZAMIENTO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Flecha curvada hacia la izquierda 38"/>
          <p:cNvSpPr/>
          <p:nvPr/>
        </p:nvSpPr>
        <p:spPr>
          <a:xfrm rot="4507922">
            <a:off x="6038446" y="1619271"/>
            <a:ext cx="340015" cy="1758100"/>
          </a:xfrm>
          <a:prstGeom prst="curvedLeftArrow">
            <a:avLst>
              <a:gd name="adj1" fmla="val 15386"/>
              <a:gd name="adj2" fmla="val 44963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3550339" y="4842359"/>
            <a:ext cx="999163" cy="4154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CUZCO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LA CONVENCION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ECHERATE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790625" y="3512359"/>
            <a:ext cx="785430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ANCASH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AIJA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AIJA</a:t>
            </a:r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09/03/2017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3176652" y="4020222"/>
            <a:ext cx="628278" cy="492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AYACUCHO</a:t>
            </a:r>
          </a:p>
          <a:p>
            <a:pPr algn="ctr"/>
            <a:r>
              <a:rPr lang="es-PE" sz="500" b="1" dirty="0" smtClean="0"/>
              <a:t>CANGALLO</a:t>
            </a:r>
            <a:endParaRPr lang="es-PE" sz="500" b="1" dirty="0" smtClean="0"/>
          </a:p>
          <a:p>
            <a:pPr algn="ctr"/>
            <a:r>
              <a:rPr lang="pt-BR" sz="500" b="1" dirty="0" smtClean="0"/>
              <a:t>CANGALLO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INUNDACION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Flecha curvada hacia la derecha 39"/>
          <p:cNvSpPr/>
          <p:nvPr/>
        </p:nvSpPr>
        <p:spPr>
          <a:xfrm rot="3301557">
            <a:off x="1627040" y="1609676"/>
            <a:ext cx="343279" cy="1432702"/>
          </a:xfrm>
          <a:prstGeom prst="curvedRightArrow">
            <a:avLst>
              <a:gd name="adj1" fmla="val 14520"/>
              <a:gd name="adj2" fmla="val 50000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786966" y="1676868"/>
            <a:ext cx="701141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LAMBAYEQUE</a:t>
            </a:r>
          </a:p>
          <a:p>
            <a:pPr algn="ctr"/>
            <a:r>
              <a:rPr lang="pt-BR" sz="500" b="1" dirty="0" smtClean="0"/>
              <a:t>CHICLAYO</a:t>
            </a:r>
            <a:endParaRPr lang="es-PE" sz="500" b="1" dirty="0" smtClean="0"/>
          </a:p>
          <a:p>
            <a:pPr algn="ctr"/>
            <a:r>
              <a:rPr lang="pt-BR" sz="500" b="1" dirty="0" smtClean="0"/>
              <a:t>CHONGOYAPE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ACTIVACION DE QUEBRADA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Flecha curvada hacia la izquierda 41"/>
          <p:cNvSpPr/>
          <p:nvPr/>
        </p:nvSpPr>
        <p:spPr>
          <a:xfrm rot="4204781">
            <a:off x="2834744" y="3130009"/>
            <a:ext cx="238856" cy="1421716"/>
          </a:xfrm>
          <a:prstGeom prst="curvedLeftArrow">
            <a:avLst>
              <a:gd name="adj1" fmla="val 13721"/>
              <a:gd name="adj2" fmla="val 64615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3022129" y="3398944"/>
            <a:ext cx="830553" cy="5693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500" b="1" dirty="0" smtClean="0"/>
              <a:t>PASCO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DANIEL ALCIDES CARRION</a:t>
            </a:r>
            <a:endParaRPr lang="es-PE" sz="500" b="1" dirty="0" smtClean="0"/>
          </a:p>
          <a:p>
            <a:pPr algn="ctr"/>
            <a:r>
              <a:rPr lang="pt-BR" sz="500" b="1" dirty="0" smtClean="0"/>
              <a:t>YANAHUANCA</a:t>
            </a:r>
            <a:endParaRPr lang="pt-BR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538915" y="3077749"/>
            <a:ext cx="926067" cy="6001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ANCASH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BOLOGNESI Y  HUARAZ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HUAYLLACAYAN Y HUARAZ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Flecha curvada hacia la derecha 43"/>
          <p:cNvSpPr/>
          <p:nvPr/>
        </p:nvSpPr>
        <p:spPr>
          <a:xfrm rot="4146316">
            <a:off x="7364873" y="3664927"/>
            <a:ext cx="285262" cy="1462980"/>
          </a:xfrm>
          <a:prstGeom prst="curvedRightArrow">
            <a:avLst>
              <a:gd name="adj1" fmla="val 23007"/>
              <a:gd name="adj2" fmla="val 64596"/>
              <a:gd name="adj3" fmla="val 25000"/>
            </a:avLst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7463084" y="4002278"/>
            <a:ext cx="830237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AYACUCHO</a:t>
            </a:r>
            <a:endParaRPr lang="es-PE" sz="500" b="1" dirty="0" smtClean="0"/>
          </a:p>
          <a:p>
            <a:pPr algn="ctr"/>
            <a:r>
              <a:rPr lang="es-PE" sz="500" b="1" dirty="0" smtClean="0"/>
              <a:t>CANGALLO</a:t>
            </a:r>
          </a:p>
          <a:p>
            <a:pPr algn="ctr"/>
            <a:r>
              <a:rPr lang="es-PE" sz="500" b="1" dirty="0" smtClean="0"/>
              <a:t>PARAS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DESLIZAMIENTO (INUNDACION)</a:t>
            </a:r>
            <a:endParaRPr lang="es-PE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6358131" y="2010688"/>
            <a:ext cx="830237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500" b="1" dirty="0" smtClean="0"/>
              <a:t>PIURA</a:t>
            </a:r>
          </a:p>
          <a:p>
            <a:pPr algn="ctr"/>
            <a:r>
              <a:rPr lang="es-PE" sz="500" b="1" dirty="0" smtClean="0"/>
              <a:t>PIURA</a:t>
            </a:r>
          </a:p>
          <a:p>
            <a:pPr algn="ctr"/>
            <a:r>
              <a:rPr lang="es-PE" sz="500" b="1" dirty="0" smtClean="0"/>
              <a:t>PIURA</a:t>
            </a:r>
            <a:endParaRPr lang="es-PE" sz="500" b="1" dirty="0" smtClean="0"/>
          </a:p>
          <a:p>
            <a:pPr algn="ctr"/>
            <a:r>
              <a:rPr lang="es-PE" sz="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PRECIPITACIONES INTENSAS</a:t>
            </a:r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PE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10/03/2017</a:t>
            </a:r>
            <a:endParaRPr lang="es-PE" sz="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46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15723</TotalTime>
  <Words>152</Words>
  <Application>Microsoft Office PowerPoint</Application>
  <PresentationFormat>Presentación en pantalla (4:3)</PresentationFormat>
  <Paragraphs>64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411</cp:revision>
  <cp:lastPrinted>2017-02-13T21:29:27Z</cp:lastPrinted>
  <dcterms:created xsi:type="dcterms:W3CDTF">2016-01-13T16:13:53Z</dcterms:created>
  <dcterms:modified xsi:type="dcterms:W3CDTF">2017-03-13T15:58:54Z</dcterms:modified>
</cp:coreProperties>
</file>