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319" r:id="rId3"/>
    <p:sldId id="259" r:id="rId4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B91"/>
    <a:srgbClr val="FF3300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>
        <p:scale>
          <a:sx n="125" d="100"/>
          <a:sy n="125" d="100"/>
        </p:scale>
        <p:origin x="122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14/03/2017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25827" y="3158919"/>
            <a:ext cx="593536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ESCENARIO DE RIESGO</a:t>
            </a:r>
            <a:br>
              <a:rPr lang="es-PE" sz="32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13/03/2017</a:t>
            </a:r>
            <a:r>
              <a:rPr lang="es-PE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2"/>
          <a:srcRect l="67372" t="9765" r="17642" b="13408"/>
          <a:stretch/>
        </p:blipFill>
        <p:spPr>
          <a:xfrm>
            <a:off x="697774" y="903101"/>
            <a:ext cx="3803387" cy="5484129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3"/>
          <a:srcRect l="67661" t="13769" r="17758" b="11169"/>
          <a:stretch/>
        </p:blipFill>
        <p:spPr>
          <a:xfrm>
            <a:off x="4937141" y="870406"/>
            <a:ext cx="3750624" cy="543058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02175" y="437566"/>
            <a:ext cx="4142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75626" y="376792"/>
            <a:ext cx="3925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8" name="Flecha curvada hacia la izquierda 7"/>
          <p:cNvSpPr/>
          <p:nvPr/>
        </p:nvSpPr>
        <p:spPr>
          <a:xfrm rot="5400000">
            <a:off x="2197885" y="2814535"/>
            <a:ext cx="349636" cy="1102509"/>
          </a:xfrm>
          <a:prstGeom prst="curvedLeftArrow">
            <a:avLst>
              <a:gd name="adj1" fmla="val 8120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84720" y="54270"/>
            <a:ext cx="7044664" cy="312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del escenario de Riesgo del 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con las ocurrencias registradas por INDECI</a:t>
            </a:r>
            <a:endParaRPr lang="es-PE" sz="8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echa curvada hacia la izquierda 13"/>
          <p:cNvSpPr/>
          <p:nvPr/>
        </p:nvSpPr>
        <p:spPr>
          <a:xfrm rot="6800836">
            <a:off x="3375617" y="4422377"/>
            <a:ext cx="327453" cy="1041505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57428" y="3152723"/>
            <a:ext cx="679972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LA LIBERTAD</a:t>
            </a:r>
          </a:p>
          <a:p>
            <a:pPr algn="ctr"/>
            <a:r>
              <a:rPr lang="es-PE" sz="500" b="1" dirty="0" smtClean="0"/>
              <a:t>PATAZ</a:t>
            </a:r>
          </a:p>
          <a:p>
            <a:pPr algn="ctr"/>
            <a:r>
              <a:rPr lang="es-PE" sz="500" b="1" dirty="0" smtClean="0"/>
              <a:t>PATAZGRANDE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HUYACO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Flecha curvada hacia la izquierda 26"/>
          <p:cNvSpPr/>
          <p:nvPr/>
        </p:nvSpPr>
        <p:spPr>
          <a:xfrm rot="15321904">
            <a:off x="1508750" y="3735558"/>
            <a:ext cx="332910" cy="1027482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683504" y="3924713"/>
            <a:ext cx="1067801" cy="661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CAÑETE, HUAROCHIRI Y HUAURA</a:t>
            </a:r>
          </a:p>
          <a:p>
            <a:pPr algn="ctr"/>
            <a:r>
              <a:rPr lang="es-PE" sz="500" b="1" dirty="0" smtClean="0"/>
              <a:t>MALA, SAN ATONIO, CHICLA Y </a:t>
            </a:r>
            <a:r>
              <a:rPr lang="pt-BR" sz="500" b="1" dirty="0" smtClean="0"/>
              <a:t>SAYAN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INUDACION Y DESLIZAMIENTO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08, 09 Y 11/03/2017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lecha curvada hacia la derecha 28"/>
          <p:cNvSpPr/>
          <p:nvPr/>
        </p:nvSpPr>
        <p:spPr>
          <a:xfrm rot="4483687">
            <a:off x="2072246" y="2017501"/>
            <a:ext cx="272414" cy="1330196"/>
          </a:xfrm>
          <a:prstGeom prst="curvedRightArrow">
            <a:avLst>
              <a:gd name="adj1" fmla="val 14520"/>
              <a:gd name="adj2" fmla="val 50000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5" name="Flecha curvada hacia la derecha 34"/>
          <p:cNvSpPr/>
          <p:nvPr/>
        </p:nvSpPr>
        <p:spPr>
          <a:xfrm rot="3446372">
            <a:off x="2994006" y="3844154"/>
            <a:ext cx="248507" cy="1285914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2094121" y="2376967"/>
            <a:ext cx="807585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CAJAMARCA</a:t>
            </a:r>
          </a:p>
          <a:p>
            <a:pPr algn="ctr"/>
            <a:r>
              <a:rPr lang="es-PE" sz="500" b="1" dirty="0" smtClean="0"/>
              <a:t>CHOTA, CONTUMAZA</a:t>
            </a:r>
          </a:p>
          <a:p>
            <a:pPr algn="ctr"/>
            <a:r>
              <a:rPr lang="es-PE" sz="500" b="1" dirty="0" smtClean="0"/>
              <a:t>TOCMOCHE Y CHILETE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DELIZAMIENTO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lecha curvada hacia la izquierda 38"/>
          <p:cNvSpPr/>
          <p:nvPr/>
        </p:nvSpPr>
        <p:spPr>
          <a:xfrm rot="4507922">
            <a:off x="6119021" y="1522347"/>
            <a:ext cx="340015" cy="1758100"/>
          </a:xfrm>
          <a:prstGeom prst="curvedLeftArrow">
            <a:avLst>
              <a:gd name="adj1" fmla="val 15386"/>
              <a:gd name="adj2" fmla="val 44963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3550339" y="4842359"/>
            <a:ext cx="999163" cy="4154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CUZCO</a:t>
            </a:r>
          </a:p>
          <a:p>
            <a:pPr algn="ctr"/>
            <a:r>
              <a:rPr lang="es-PE" sz="500" b="1" dirty="0" smtClean="0"/>
              <a:t>LA CONVENCION</a:t>
            </a:r>
          </a:p>
          <a:p>
            <a:pPr algn="ctr"/>
            <a:r>
              <a:rPr lang="es-PE" sz="500" b="1" dirty="0" smtClean="0"/>
              <a:t>ECHERATE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08/03/2017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3176652" y="4020222"/>
            <a:ext cx="62827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AYACUCHO</a:t>
            </a:r>
          </a:p>
          <a:p>
            <a:pPr algn="ctr"/>
            <a:r>
              <a:rPr lang="es-PE" sz="500" b="1" dirty="0" smtClean="0"/>
              <a:t>CANGALLO</a:t>
            </a:r>
          </a:p>
          <a:p>
            <a:pPr algn="ctr"/>
            <a:r>
              <a:rPr lang="pt-BR" sz="500" b="1" dirty="0" smtClean="0"/>
              <a:t>CANGALLO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08/03/207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Flecha curvada hacia la derecha 39"/>
          <p:cNvSpPr/>
          <p:nvPr/>
        </p:nvSpPr>
        <p:spPr>
          <a:xfrm rot="3301557">
            <a:off x="1627040" y="1609676"/>
            <a:ext cx="343279" cy="1432702"/>
          </a:xfrm>
          <a:prstGeom prst="curvedRightArrow">
            <a:avLst>
              <a:gd name="adj1" fmla="val 14520"/>
              <a:gd name="adj2" fmla="val 50000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786966" y="1676868"/>
            <a:ext cx="701141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LAMBAYEQUE</a:t>
            </a:r>
          </a:p>
          <a:p>
            <a:pPr algn="ctr"/>
            <a:r>
              <a:rPr lang="pt-BR" sz="500" b="1" dirty="0" smtClean="0"/>
              <a:t>CHICLAYO</a:t>
            </a:r>
            <a:endParaRPr lang="es-PE" sz="500" b="1" dirty="0" smtClean="0"/>
          </a:p>
          <a:p>
            <a:pPr algn="ctr"/>
            <a:r>
              <a:rPr lang="pt-BR" sz="500" b="1" dirty="0" smtClean="0"/>
              <a:t>CHONGOYAPE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ACTIVACION DE QUEBRADA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6438706" y="1913764"/>
            <a:ext cx="830237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PIURA</a:t>
            </a:r>
          </a:p>
          <a:p>
            <a:pPr algn="ctr"/>
            <a:r>
              <a:rPr lang="es-PE" sz="500" b="1" dirty="0" smtClean="0"/>
              <a:t>PIURA</a:t>
            </a:r>
          </a:p>
          <a:p>
            <a:pPr algn="ctr"/>
            <a:r>
              <a:rPr lang="es-PE" sz="500" b="1" dirty="0" smtClean="0"/>
              <a:t>PIURA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Flecha curvada hacia la izquierda 46"/>
          <p:cNvSpPr/>
          <p:nvPr/>
        </p:nvSpPr>
        <p:spPr>
          <a:xfrm rot="15321904">
            <a:off x="5713242" y="3912690"/>
            <a:ext cx="417179" cy="900805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5395787" y="4219000"/>
            <a:ext cx="64051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CHILCA</a:t>
            </a:r>
          </a:p>
          <a:p>
            <a:pPr algn="ctr"/>
            <a:r>
              <a:rPr lang="es-PE" sz="500" b="1" dirty="0" smtClean="0"/>
              <a:t>CHILCA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INUDACION 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Flecha curvada hacia la izquierda 48"/>
          <p:cNvSpPr/>
          <p:nvPr/>
        </p:nvSpPr>
        <p:spPr>
          <a:xfrm rot="15321904">
            <a:off x="4958311" y="2281983"/>
            <a:ext cx="301820" cy="895987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4568541" y="2707435"/>
            <a:ext cx="64051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LAMBAYEQUE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LAMBAYEQUE</a:t>
            </a:r>
          </a:p>
          <a:p>
            <a:pPr algn="ctr"/>
            <a:r>
              <a:rPr lang="es-PE" sz="500" b="1" dirty="0" smtClean="0"/>
              <a:t>ILLIMO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INUDACION 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4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15750</TotalTime>
  <Words>126</Words>
  <Application>Microsoft Office PowerPoint</Application>
  <PresentationFormat>Presentación en pantalla (4:3)</PresentationFormat>
  <Paragraphs>50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414</cp:revision>
  <cp:lastPrinted>2017-02-13T21:29:27Z</cp:lastPrinted>
  <dcterms:created xsi:type="dcterms:W3CDTF">2016-01-13T16:13:53Z</dcterms:created>
  <dcterms:modified xsi:type="dcterms:W3CDTF">2017-03-14T15:15:32Z</dcterms:modified>
</cp:coreProperties>
</file>