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19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504" autoAdjust="0"/>
    <p:restoredTop sz="96412" autoAdjust="0"/>
  </p:normalViewPr>
  <p:slideViewPr>
    <p:cSldViewPr snapToGrid="0">
      <p:cViewPr>
        <p:scale>
          <a:sx n="200" d="100"/>
          <a:sy n="200" d="100"/>
        </p:scale>
        <p:origin x="-186" y="-2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5827" y="3158919"/>
            <a:ext cx="59353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b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17/03/2017</a:t>
            </a: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clrChange>
              <a:clrFrom>
                <a:srgbClr val="EBEBE9"/>
              </a:clrFrom>
              <a:clrTo>
                <a:srgbClr val="EBE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40" y="754752"/>
            <a:ext cx="3886537" cy="5580000"/>
          </a:xfrm>
          <a:prstGeom prst="rect">
            <a:avLst/>
          </a:prstGeom>
        </p:spPr>
      </p:pic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0" y="682292"/>
            <a:ext cx="3946709" cy="5652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10413" y="412852"/>
            <a:ext cx="41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75626" y="335602"/>
            <a:ext cx="392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17 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echa curvada hacia la izquierda 44"/>
          <p:cNvSpPr/>
          <p:nvPr/>
        </p:nvSpPr>
        <p:spPr>
          <a:xfrm rot="15321904">
            <a:off x="1538020" y="3901153"/>
            <a:ext cx="332910" cy="1027482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756162" y="4427125"/>
            <a:ext cx="1162129" cy="723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CAÑETE, HUAROCHIRI Y HUAURA</a:t>
            </a:r>
          </a:p>
          <a:p>
            <a:pPr algn="ctr"/>
            <a:r>
              <a:rPr lang="es-PE" sz="500" b="1" dirty="0" smtClean="0"/>
              <a:t>MALA, SAN ATONIO, CHICLA Y </a:t>
            </a:r>
            <a:r>
              <a:rPr lang="pt-BR" sz="500" b="1" dirty="0" smtClean="0"/>
              <a:t>SAYAN, LURIGANCHO CHOSICA, CARABAYLLO, PUENTE PIEDRA, COMAS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UAYCOS Y 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08, 09 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 16 Y 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Flecha curvada hacia la derecha 55"/>
          <p:cNvSpPr/>
          <p:nvPr/>
        </p:nvSpPr>
        <p:spPr>
          <a:xfrm rot="4236619">
            <a:off x="5548106" y="1732758"/>
            <a:ext cx="212407" cy="882006"/>
          </a:xfrm>
          <a:prstGeom prst="curvedRightArrow">
            <a:avLst>
              <a:gd name="adj1" fmla="val 14520"/>
              <a:gd name="adj2" fmla="val 50000"/>
              <a:gd name="adj3" fmla="val 3797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2" name="Flecha curvada hacia la izquierda 61"/>
          <p:cNvSpPr/>
          <p:nvPr/>
        </p:nvSpPr>
        <p:spPr>
          <a:xfrm rot="14569591">
            <a:off x="5710417" y="3735486"/>
            <a:ext cx="417179" cy="1056448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5341113" y="4243919"/>
            <a:ext cx="780166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CHILCA, CIENEGUILLA Y PACHACAMAC SAN JUAN DELURIGANCHO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 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Flecha curvada hacia la derecha 63"/>
          <p:cNvSpPr/>
          <p:nvPr/>
        </p:nvSpPr>
        <p:spPr>
          <a:xfrm rot="3759225">
            <a:off x="5606943" y="1057883"/>
            <a:ext cx="248507" cy="1285914"/>
          </a:xfrm>
          <a:prstGeom prst="curvedRightArrow">
            <a:avLst>
              <a:gd name="adj1" fmla="val 27563"/>
              <a:gd name="adj2" fmla="val 80769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5817221" y="1419600"/>
            <a:ext cx="783408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TUMBES</a:t>
            </a:r>
          </a:p>
          <a:p>
            <a:pPr algn="ctr"/>
            <a:r>
              <a:rPr lang="es-PE" sz="500" b="1" dirty="0" smtClean="0"/>
              <a:t>TUMBES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</a:t>
            </a:r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Flecha curvada hacia la derecha 69"/>
          <p:cNvSpPr/>
          <p:nvPr/>
        </p:nvSpPr>
        <p:spPr>
          <a:xfrm rot="3186944">
            <a:off x="6773567" y="2468445"/>
            <a:ext cx="284874" cy="1343268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6896115" y="2456738"/>
            <a:ext cx="931184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HUANUCO</a:t>
            </a:r>
          </a:p>
          <a:p>
            <a:pPr algn="ctr"/>
            <a:r>
              <a:rPr lang="es-PE" sz="500" b="1" dirty="0" smtClean="0"/>
              <a:t>AMBO,DOS DE MAYO, HUMALIES, HUANUCO, LEONCIO PRADO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Flecha curvada hacia la izquierda 81"/>
          <p:cNvSpPr/>
          <p:nvPr/>
        </p:nvSpPr>
        <p:spPr>
          <a:xfrm rot="15161605">
            <a:off x="1242747" y="3330920"/>
            <a:ext cx="390082" cy="1235528"/>
          </a:xfrm>
          <a:prstGeom prst="curvedLeftArrow">
            <a:avLst>
              <a:gd name="adj1" fmla="val 15386"/>
              <a:gd name="adj2" fmla="val 44963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605248" y="3848379"/>
            <a:ext cx="67008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HUAURA</a:t>
            </a:r>
          </a:p>
          <a:p>
            <a:pPr algn="ctr"/>
            <a:r>
              <a:rPr lang="es-PE" sz="500" b="1" dirty="0" smtClean="0"/>
              <a:t>HUAMAYA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Flecha curvada hacia la derecha 83"/>
          <p:cNvSpPr/>
          <p:nvPr/>
        </p:nvSpPr>
        <p:spPr>
          <a:xfrm rot="3186944">
            <a:off x="2834713" y="2988501"/>
            <a:ext cx="284874" cy="1343268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5" name="Rectángulo 84"/>
          <p:cNvSpPr/>
          <p:nvPr/>
        </p:nvSpPr>
        <p:spPr>
          <a:xfrm>
            <a:off x="3037934" y="2962120"/>
            <a:ext cx="749598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JUNIN</a:t>
            </a:r>
          </a:p>
          <a:p>
            <a:pPr algn="ctr"/>
            <a:r>
              <a:rPr lang="es-PE" sz="500" b="1" dirty="0" smtClean="0"/>
              <a:t>TARMA – CHANCHAMAYO</a:t>
            </a:r>
          </a:p>
          <a:p>
            <a:pPr algn="ctr"/>
            <a:r>
              <a:rPr lang="es-PE" sz="500" b="1" dirty="0" smtClean="0"/>
              <a:t>PALCA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5907808" y="2072411"/>
            <a:ext cx="78340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MORROPON Y </a:t>
            </a:r>
          </a:p>
          <a:p>
            <a:pPr algn="ctr"/>
            <a:r>
              <a:rPr lang="es-PE" sz="500" b="1" dirty="0" smtClean="0"/>
              <a:t>CHULUCANAS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INUNDACION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 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lecha curvada hacia la izquierda 50"/>
          <p:cNvSpPr/>
          <p:nvPr/>
        </p:nvSpPr>
        <p:spPr>
          <a:xfrm rot="17114581">
            <a:off x="5363004" y="2228293"/>
            <a:ext cx="286572" cy="1378419"/>
          </a:xfrm>
          <a:prstGeom prst="curvedLeftArrow">
            <a:avLst>
              <a:gd name="adj1" fmla="val 22322"/>
              <a:gd name="adj2" fmla="val 7914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4721064" y="2662038"/>
            <a:ext cx="76117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TRUJILLO, LAREDO, ASCOPE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14,15 y 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Flecha curvada hacia la izquierda 51"/>
          <p:cNvSpPr/>
          <p:nvPr/>
        </p:nvSpPr>
        <p:spPr>
          <a:xfrm rot="5400000">
            <a:off x="2958760" y="4002785"/>
            <a:ext cx="286572" cy="1378419"/>
          </a:xfrm>
          <a:prstGeom prst="curvedLeftArrow">
            <a:avLst>
              <a:gd name="adj1" fmla="val 22322"/>
              <a:gd name="adj2" fmla="val 7914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3309400" y="4412073"/>
            <a:ext cx="74959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HUANCAVELICA</a:t>
            </a:r>
          </a:p>
          <a:p>
            <a:pPr algn="ctr"/>
            <a:r>
              <a:rPr lang="es-PE" sz="500" b="1" dirty="0" smtClean="0"/>
              <a:t>HUAYTARA</a:t>
            </a:r>
          </a:p>
          <a:p>
            <a:pPr algn="ctr"/>
            <a:r>
              <a:rPr lang="es-PE" sz="500" b="1" dirty="0" smtClean="0"/>
              <a:t>PILPICHACA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Flecha curvada hacia la izquierda 52"/>
          <p:cNvSpPr/>
          <p:nvPr/>
        </p:nvSpPr>
        <p:spPr>
          <a:xfrm rot="7257013">
            <a:off x="7100755" y="3489284"/>
            <a:ext cx="416076" cy="1856328"/>
          </a:xfrm>
          <a:prstGeom prst="curvedLeftArrow">
            <a:avLst>
              <a:gd name="adj1" fmla="val 22322"/>
              <a:gd name="adj2" fmla="val 7914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7412180" y="4405816"/>
            <a:ext cx="830237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PASCO</a:t>
            </a:r>
          </a:p>
          <a:p>
            <a:pPr algn="ctr"/>
            <a:r>
              <a:rPr lang="es-PE" sz="500" b="1" dirty="0" smtClean="0"/>
              <a:t>OXAPAMPA</a:t>
            </a:r>
          </a:p>
          <a:p>
            <a:pPr algn="ctr"/>
            <a:r>
              <a:rPr lang="es-PE" sz="500" b="1" dirty="0" smtClean="0"/>
              <a:t>CHONTABAMBA Y POZUZO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 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 rot="3186944">
            <a:off x="2023621" y="2032129"/>
            <a:ext cx="284874" cy="1343268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247896" y="2286348"/>
            <a:ext cx="749598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OTUZCO, </a:t>
            </a:r>
          </a:p>
          <a:p>
            <a:pPr algn="ctr"/>
            <a:r>
              <a:rPr lang="es-PE" sz="500" b="1" dirty="0" smtClean="0"/>
              <a:t>PORVENIR, </a:t>
            </a:r>
          </a:p>
          <a:p>
            <a:pPr algn="ctr"/>
            <a:r>
              <a:rPr lang="es-PE" sz="500" b="1" dirty="0" smtClean="0"/>
              <a:t>VICTOR LARCO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HUAYCOS DESLIZAMIENTOS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16155</TotalTime>
  <Words>183</Words>
  <Application>Microsoft Office PowerPoint</Application>
  <PresentationFormat>Presentación en pantalla (4:3)</PresentationFormat>
  <Paragraphs>57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435</cp:revision>
  <cp:lastPrinted>2017-02-13T21:29:27Z</cp:lastPrinted>
  <dcterms:created xsi:type="dcterms:W3CDTF">2016-01-13T16:13:53Z</dcterms:created>
  <dcterms:modified xsi:type="dcterms:W3CDTF">2017-03-18T17:28:31Z</dcterms:modified>
</cp:coreProperties>
</file>